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41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5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4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51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43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56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44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54.xml"/>
  <Override ContentType="application/vnd.openxmlformats-officedocument.presentationml.notesSlide+xml" PartName="/ppt/notesSlides/notesSlide45.xml"/>
  <Override ContentType="application/vnd.openxmlformats-officedocument.presentationml.notesSlide+xml" PartName="/ppt/notesSlides/notesSlide46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47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48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5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49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53.xml"/>
  <Override ContentType="application/vnd.openxmlformats-officedocument.presentationml.notesSlide+xml" PartName="/ppt/notesSlides/notesSlide40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43.xml"/>
  <Override ContentType="application/vnd.openxmlformats-officedocument.presentationml.slide+xml" PartName="/ppt/slides/slide35.xml"/>
  <Override ContentType="application/vnd.openxmlformats-officedocument.presentationml.slide+xml" PartName="/ppt/slides/slide5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5.xml"/>
  <Override ContentType="application/vnd.openxmlformats-officedocument.presentationml.slide+xml" PartName="/ppt/slides/slide17.xml"/>
  <Override ContentType="application/vnd.openxmlformats-officedocument.presentationml.slide+xml" PartName="/ppt/slides/slide42.xml"/>
  <Override ContentType="application/vnd.openxmlformats-officedocument.presentationml.slide+xml" PartName="/ppt/slides/slide25.xml"/>
  <Override ContentType="application/vnd.openxmlformats-officedocument.presentationml.slide+xml" PartName="/ppt/slides/slide50.xml"/>
  <Override ContentType="application/vnd.openxmlformats-officedocument.presentationml.slide+xml" PartName="/ppt/slides/slide34.xml"/>
  <Override ContentType="application/vnd.openxmlformats-officedocument.presentationml.slide+xml" PartName="/ppt/slides/slide33.xml"/>
  <Override ContentType="application/vnd.openxmlformats-officedocument.presentationml.slide+xml" PartName="/ppt/slides/slide51.xml"/>
  <Override ContentType="application/vnd.openxmlformats-officedocument.presentationml.slide+xml" PartName="/ppt/slides/slide16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7.xml"/>
  <Override ContentType="application/vnd.openxmlformats-officedocument.presentationml.slide+xml" PartName="/ppt/slides/slide41.xml"/>
  <Override ContentType="application/vnd.openxmlformats-officedocument.presentationml.slide+xml" PartName="/ppt/slides/slide7.xml"/>
  <Override ContentType="application/vnd.openxmlformats-officedocument.presentationml.slide+xml" PartName="/ppt/slides/slide54.xml"/>
  <Override ContentType="application/vnd.openxmlformats-officedocument.presentationml.slide+xml" PartName="/ppt/slides/slide36.xml"/>
  <Override ContentType="application/vnd.openxmlformats-officedocument.presentationml.slide+xml" PartName="/ppt/slides/slide23.xml"/>
  <Override ContentType="application/vnd.openxmlformats-officedocument.presentationml.slide+xml" PartName="/ppt/slides/slide49.xml"/>
  <Override ContentType="application/vnd.openxmlformats-officedocument.presentationml.slide+xml" PartName="/ppt/slides/slide10.xml"/>
  <Override ContentType="application/vnd.openxmlformats-officedocument.presentationml.slide+xml" PartName="/ppt/slides/slide6.xml"/>
  <Override ContentType="application/vnd.openxmlformats-officedocument.presentationml.slide+xml" PartName="/ppt/slides/slide53.xml"/>
  <Override ContentType="application/vnd.openxmlformats-officedocument.presentationml.slide+xml" PartName="/ppt/slides/slide40.xml"/>
  <Override ContentType="application/vnd.openxmlformats-officedocument.presentationml.slide+xml" PartName="/ppt/slides/slide4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9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6.xml"/>
  <Override ContentType="application/vnd.openxmlformats-officedocument.presentationml.slide+xml" PartName="/ppt/slides/slide12.xml"/>
  <Override ContentType="application/vnd.openxmlformats-officedocument.presentationml.slide+xml" PartName="/ppt/slides/slide4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8.xml"/>
  <Override ContentType="application/vnd.openxmlformats-officedocument.presentationml.slide+xml" PartName="/ppt/slides/slide46.xml"/>
  <Override ContentType="application/vnd.openxmlformats-officedocument.presentationml.slide+xml" PartName="/ppt/slides/slide8.xml"/>
  <Override ContentType="application/vnd.openxmlformats-officedocument.presentationml.slide+xml" PartName="/ppt/slides/slide55.xml"/>
  <Override ContentType="application/vnd.openxmlformats-officedocument.presentationml.slide+xml" PartName="/ppt/slides/slide29.xml"/>
  <Override ContentType="application/vnd.openxmlformats-officedocument.presentationml.slide+xml" PartName="/ppt/slides/slide32.xml"/>
  <Override ContentType="application/vnd.openxmlformats-officedocument.presentationml.slide+xml" PartName="/ppt/slides/slide1.xml"/>
  <Override ContentType="application/vnd.openxmlformats-officedocument.presentationml.slide+xml" PartName="/ppt/slides/slide45.xml"/>
  <Override ContentType="application/vnd.openxmlformats-officedocument.presentationml.slide+xml" PartName="/ppt/slides/slide28.xml"/>
  <Override ContentType="application/vnd.openxmlformats-officedocument.presentationml.slide+xml" PartName="/ppt/slides/slide15.xml"/>
  <Override ContentType="application/vnd.openxmlformats-officedocument.presentationml.slide+xml" PartName="/ppt/slides/slide31.xml"/>
  <Override ContentType="application/vnd.openxmlformats-officedocument.presentationml.slide+xml" PartName="/ppt/slides/slide27.xml"/>
  <Override ContentType="application/vnd.openxmlformats-officedocument.presentationml.slide+xml" PartName="/ppt/slides/slide2.xml"/>
  <Override ContentType="application/vnd.openxmlformats-officedocument.presentationml.slide+xml" PartName="/ppt/slides/slide44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61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  <p:sldId id="287" r:id="rId37"/>
    <p:sldId id="288" r:id="rId38"/>
    <p:sldId id="289" r:id="rId39"/>
    <p:sldId id="290" r:id="rId40"/>
    <p:sldId id="291" r:id="rId41"/>
    <p:sldId id="292" r:id="rId42"/>
    <p:sldId id="293" r:id="rId43"/>
    <p:sldId id="294" r:id="rId44"/>
    <p:sldId id="295" r:id="rId45"/>
    <p:sldId id="296" r:id="rId46"/>
    <p:sldId id="297" r:id="rId47"/>
    <p:sldId id="298" r:id="rId48"/>
    <p:sldId id="299" r:id="rId49"/>
    <p:sldId id="300" r:id="rId50"/>
    <p:sldId id="301" r:id="rId51"/>
    <p:sldId id="302" r:id="rId52"/>
    <p:sldId id="303" r:id="rId53"/>
    <p:sldId id="304" r:id="rId54"/>
    <p:sldId id="305" r:id="rId55"/>
    <p:sldId id="306" r:id="rId56"/>
    <p:sldId id="307" r:id="rId57"/>
    <p:sldId id="308" r:id="rId58"/>
    <p:sldId id="309" r:id="rId59"/>
    <p:sldId id="310" r:id="rId60"/>
    <p:sldId id="311" r:id="rId61"/>
  </p:sldIdLst>
  <p:sldSz cy="5143500" cx="9144000"/>
  <p:notesSz cx="6858000" cy="9144000"/>
  <p:embeddedFontLst>
    <p:embeddedFont>
      <p:font typeface="Abel"/>
      <p:regular r:id="rId62"/>
    </p:embeddedFont>
    <p:embeddedFont>
      <p:font typeface="Encode Sans Semi Condensed"/>
      <p:regular r:id="rId63"/>
      <p:bold r:id="rId64"/>
    </p:embeddedFont>
    <p:embeddedFont>
      <p:font typeface="Encode Sans Semi Condensed Light"/>
      <p:regular r:id="rId65"/>
      <p:bold r:id="rId6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5.xml"/><Relationship Id="rId42" Type="http://schemas.openxmlformats.org/officeDocument/2006/relationships/slide" Target="slides/slide37.xml"/><Relationship Id="rId41" Type="http://schemas.openxmlformats.org/officeDocument/2006/relationships/slide" Target="slides/slide36.xml"/><Relationship Id="rId44" Type="http://schemas.openxmlformats.org/officeDocument/2006/relationships/slide" Target="slides/slide39.xml"/><Relationship Id="rId43" Type="http://schemas.openxmlformats.org/officeDocument/2006/relationships/slide" Target="slides/slide38.xml"/><Relationship Id="rId46" Type="http://schemas.openxmlformats.org/officeDocument/2006/relationships/slide" Target="slides/slide41.xml"/><Relationship Id="rId45" Type="http://schemas.openxmlformats.org/officeDocument/2006/relationships/slide" Target="slides/slide40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48" Type="http://schemas.openxmlformats.org/officeDocument/2006/relationships/slide" Target="slides/slide43.xml"/><Relationship Id="rId47" Type="http://schemas.openxmlformats.org/officeDocument/2006/relationships/slide" Target="slides/slide42.xml"/><Relationship Id="rId49" Type="http://schemas.openxmlformats.org/officeDocument/2006/relationships/slide" Target="slides/slide44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33" Type="http://schemas.openxmlformats.org/officeDocument/2006/relationships/slide" Target="slides/slide28.xml"/><Relationship Id="rId32" Type="http://schemas.openxmlformats.org/officeDocument/2006/relationships/slide" Target="slides/slide27.xml"/><Relationship Id="rId35" Type="http://schemas.openxmlformats.org/officeDocument/2006/relationships/slide" Target="slides/slide30.xml"/><Relationship Id="rId34" Type="http://schemas.openxmlformats.org/officeDocument/2006/relationships/slide" Target="slides/slide29.xml"/><Relationship Id="rId37" Type="http://schemas.openxmlformats.org/officeDocument/2006/relationships/slide" Target="slides/slide32.xml"/><Relationship Id="rId36" Type="http://schemas.openxmlformats.org/officeDocument/2006/relationships/slide" Target="slides/slide31.xml"/><Relationship Id="rId39" Type="http://schemas.openxmlformats.org/officeDocument/2006/relationships/slide" Target="slides/slide34.xml"/><Relationship Id="rId38" Type="http://schemas.openxmlformats.org/officeDocument/2006/relationships/slide" Target="slides/slide33.xml"/><Relationship Id="rId62" Type="http://schemas.openxmlformats.org/officeDocument/2006/relationships/font" Target="fonts/Abel-regular.fntdata"/><Relationship Id="rId61" Type="http://schemas.openxmlformats.org/officeDocument/2006/relationships/slide" Target="slides/slide56.xml"/><Relationship Id="rId20" Type="http://schemas.openxmlformats.org/officeDocument/2006/relationships/slide" Target="slides/slide15.xml"/><Relationship Id="rId64" Type="http://schemas.openxmlformats.org/officeDocument/2006/relationships/font" Target="fonts/EncodeSansSemiCondensed-bold.fntdata"/><Relationship Id="rId63" Type="http://schemas.openxmlformats.org/officeDocument/2006/relationships/font" Target="fonts/EncodeSansSemiCondensed-regular.fntdata"/><Relationship Id="rId22" Type="http://schemas.openxmlformats.org/officeDocument/2006/relationships/slide" Target="slides/slide17.xml"/><Relationship Id="rId66" Type="http://schemas.openxmlformats.org/officeDocument/2006/relationships/font" Target="fonts/EncodeSansSemiCondensedLight-bold.fntdata"/><Relationship Id="rId21" Type="http://schemas.openxmlformats.org/officeDocument/2006/relationships/slide" Target="slides/slide16.xml"/><Relationship Id="rId65" Type="http://schemas.openxmlformats.org/officeDocument/2006/relationships/font" Target="fonts/EncodeSansSemiCondensedLight-regular.fntdata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60" Type="http://schemas.openxmlformats.org/officeDocument/2006/relationships/slide" Target="slides/slide55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29" Type="http://schemas.openxmlformats.org/officeDocument/2006/relationships/slide" Target="slides/slide24.xml"/><Relationship Id="rId51" Type="http://schemas.openxmlformats.org/officeDocument/2006/relationships/slide" Target="slides/slide46.xml"/><Relationship Id="rId50" Type="http://schemas.openxmlformats.org/officeDocument/2006/relationships/slide" Target="slides/slide45.xml"/><Relationship Id="rId53" Type="http://schemas.openxmlformats.org/officeDocument/2006/relationships/slide" Target="slides/slide48.xml"/><Relationship Id="rId52" Type="http://schemas.openxmlformats.org/officeDocument/2006/relationships/slide" Target="slides/slide47.xml"/><Relationship Id="rId11" Type="http://schemas.openxmlformats.org/officeDocument/2006/relationships/slide" Target="slides/slide6.xml"/><Relationship Id="rId55" Type="http://schemas.openxmlformats.org/officeDocument/2006/relationships/slide" Target="slides/slide50.xml"/><Relationship Id="rId10" Type="http://schemas.openxmlformats.org/officeDocument/2006/relationships/slide" Target="slides/slide5.xml"/><Relationship Id="rId54" Type="http://schemas.openxmlformats.org/officeDocument/2006/relationships/slide" Target="slides/slide49.xml"/><Relationship Id="rId13" Type="http://schemas.openxmlformats.org/officeDocument/2006/relationships/slide" Target="slides/slide8.xml"/><Relationship Id="rId57" Type="http://schemas.openxmlformats.org/officeDocument/2006/relationships/slide" Target="slides/slide52.xml"/><Relationship Id="rId12" Type="http://schemas.openxmlformats.org/officeDocument/2006/relationships/slide" Target="slides/slide7.xml"/><Relationship Id="rId56" Type="http://schemas.openxmlformats.org/officeDocument/2006/relationships/slide" Target="slides/slide51.xml"/><Relationship Id="rId15" Type="http://schemas.openxmlformats.org/officeDocument/2006/relationships/slide" Target="slides/slide10.xml"/><Relationship Id="rId59" Type="http://schemas.openxmlformats.org/officeDocument/2006/relationships/slide" Target="slides/slide54.xml"/><Relationship Id="rId14" Type="http://schemas.openxmlformats.org/officeDocument/2006/relationships/slide" Target="slides/slide9.xml"/><Relationship Id="rId58" Type="http://schemas.openxmlformats.org/officeDocument/2006/relationships/slide" Target="slides/slide53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" name="Google Shape;166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g82d09dafc4_0_761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3" name="Google Shape;233;g82d09dafc4_0_7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g82d09dafc4_0_9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1" name="Google Shape;251;g82d09dafc4_0_9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g82d09dafc4_0_9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7" name="Google Shape;257;g82d09dafc4_0_9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g82d09dafc4_0_949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3" name="Google Shape;263;g82d09dafc4_0_9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g82d09dafc4_0_967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9" name="Google Shape;269;g82d09dafc4_0_9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g82d09dafc4_0_11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7" name="Google Shape;277;g82d09dafc4_0_11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g82d09dafc4_0_1136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3" name="Google Shape;283;g82d09dafc4_0_11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g82d09dafc4_0_1143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0" name="Google Shape;290;g82d09dafc4_0_11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g82d09dafc4_2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8" name="Google Shape;298;g82d09dafc4_2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02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g82d09dafc4_2_3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4" name="Google Shape;304;g82d09dafc4_2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82d09dafc4_0_392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Google Shape;172;g82d09dafc4_0_3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08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g82d09dafc4_2_16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0" name="Google Shape;310;g82d09dafc4_2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30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g82d09dafc4_2_18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2" name="Google Shape;332;g82d09dafc4_2_18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38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g82d09dafc4_2_211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0" name="Google Shape;340;g82d09dafc4_2_2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45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Google Shape;346;g82d09dafc4_2_3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7" name="Google Shape;347;g82d09dafc4_2_3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52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g82d09dafc4_2_381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4" name="Google Shape;354;g82d09dafc4_2_3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68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Google Shape;369;g82d09dafc4_2_5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0" name="Google Shape;370;g82d09dafc4_2_5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75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Google Shape;376;g82d09dafc4_2_571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7" name="Google Shape;377;g82d09dafc4_2_5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81" name="Shape 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2" name="Google Shape;382;g82d09dafc4_2_57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3" name="Google Shape;383;g82d09dafc4_2_5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87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Google Shape;388;g82d09dafc4_2_599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9" name="Google Shape;389;g82d09dafc4_2_59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93" name="Shape 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Google Shape;394;g82d09dafc4_2_58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5" name="Google Shape;395;g82d09dafc4_2_58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g82d09dafc4_0_5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" name="Google Shape;178;g82d09dafc4_0_5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09" name="Shape 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" name="Google Shape;410;g82d09dafc4_2_77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1" name="Google Shape;411;g82d09dafc4_2_7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15" name="Shape 4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6" name="Google Shape;416;g82d09dafc4_2_791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7" name="Google Shape;417;g82d09dafc4_2_79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22" name="Shape 4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3" name="Google Shape;423;g82d09dafc4_2_805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4" name="Google Shape;424;g82d09dafc4_2_80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41" name="Shape 4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2" name="Google Shape;442;g82d09dafc4_2_8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3" name="Google Shape;443;g82d09dafc4_2_8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47" name="Shape 4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8" name="Google Shape;448;g82d09dafc4_2_8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9" name="Google Shape;449;g82d09dafc4_2_8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53" name="Shape 4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4" name="Google Shape;454;g82d09dafc4_2_842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5" name="Google Shape;455;g82d09dafc4_2_8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65" name="Shape 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Google Shape;466;g82d09dafc4_2_8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7" name="Google Shape;467;g82d09dafc4_2_8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76" name="Shape 4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7" name="Google Shape;477;g82d09dafc4_2_88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8" name="Google Shape;478;g82d09dafc4_2_8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81" name="Shape 4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2" name="Google Shape;482;g82d09dafc4_2_14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3" name="Google Shape;483;g82d09dafc4_2_14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91" name="Shape 4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2" name="Google Shape;492;g82d09dafc4_2_10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3" name="Google Shape;493;g82d09dafc4_2_10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g82d09dafc4_0_20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4" name="Google Shape;184;g82d09dafc4_0_20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97" name="Shape 4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8" name="Google Shape;498;g82d09dafc4_2_894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9" name="Google Shape;499;g82d09dafc4_2_89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27" name="Shape 5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8" name="Google Shape;528;g82d09dafc4_2_9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9" name="Google Shape;529;g82d09dafc4_2_9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88" name="Shape 5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9" name="Google Shape;589;g82d09dafc4_2_99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0" name="Google Shape;590;g82d09dafc4_2_99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28" name="Shape 6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9" name="Google Shape;629;g82d09dafc4_2_149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0" name="Google Shape;630;g82d09dafc4_2_149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66" name="Shape 6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7" name="Google Shape;667;g82d09dafc4_2_88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8" name="Google Shape;668;g82d09dafc4_2_8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72" name="Shape 6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3" name="Google Shape;673;g82d09dafc4_2_10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4" name="Google Shape;674;g82d09dafc4_2_10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79" name="Shape 6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0" name="Google Shape;680;g82d09dafc4_2_11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1" name="Google Shape;681;g82d09dafc4_2_11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10" name="Shape 7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1" name="Google Shape;711;g82d09dafc4_2_107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2" name="Google Shape;712;g82d09dafc4_2_10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46" name="Shape 7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7" name="Google Shape;747;g82d09dafc4_2_11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8" name="Google Shape;748;g82d09dafc4_2_11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82" name="Shape 7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3" name="Google Shape;783;g82d09dafc4_2_12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4" name="Google Shape;784;g82d09dafc4_2_12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g82d09dafc4_0_2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0" name="Google Shape;190;g82d09dafc4_0_2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88" name="Shape 7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9" name="Google Shape;789;g82d09dafc4_2_119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0" name="Google Shape;790;g82d09dafc4_2_11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26" name="Shape 8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7" name="Google Shape;827;g82d09dafc4_2_15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8" name="Google Shape;828;g82d09dafc4_2_15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32" name="Shape 8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3" name="Google Shape;833;g82d09dafc4_2_12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4" name="Google Shape;834;g82d09dafc4_2_12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38" name="Shape 8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9" name="Google Shape;839;g82d09dafc4_2_1287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0" name="Google Shape;840;g82d09dafc4_2_12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45" name="Shape 8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6" name="Google Shape;846;g82d09dafc4_2_1297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7" name="Google Shape;847;g82d09dafc4_2_129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73" name="Shape 8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4" name="Google Shape;874;g82d09dafc4_0_2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5" name="Google Shape;875;g82d09dafc4_0_2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79" name="Shape 8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0" name="Google Shape;880;g82d09dafc4_2_1548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1" name="Google Shape;881;g82d09dafc4_2_15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g82d09dafc4_0_558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" name="Google Shape;197;g82d09dafc4_0_5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g82d09dafc4_0_7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5" name="Google Shape;215;g82d09dafc4_0_7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g82d09dafc4_0_742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1" name="Google Shape;221;g82d09dafc4_0_7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g82d09dafc4_0_7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7" name="Google Shape;227;g82d09dafc4_0_7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png"/><Relationship Id="rId3" Type="http://schemas.openxmlformats.org/officeDocument/2006/relationships/image" Target="../media/image3.png"/><Relationship Id="rId4" Type="http://schemas.openxmlformats.org/officeDocument/2006/relationships/image" Target="../media/image1.png"/><Relationship Id="rId5" Type="http://schemas.openxmlformats.org/officeDocument/2006/relationships/image" Target="../media/image2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4.png"/><Relationship Id="rId3" Type="http://schemas.openxmlformats.org/officeDocument/2006/relationships/image" Target="../media/image1.png"/><Relationship Id="rId4" Type="http://schemas.openxmlformats.org/officeDocument/2006/relationships/image" Target="../media/image3.png"/><Relationship Id="rId5" Type="http://schemas.openxmlformats.org/officeDocument/2006/relationships/image" Target="../media/image2.png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5.png"/><Relationship Id="rId3" Type="http://schemas.openxmlformats.org/officeDocument/2006/relationships/image" Target="../media/image1.png"/><Relationship Id="rId4" Type="http://schemas.openxmlformats.org/officeDocument/2006/relationships/image" Target="../media/image3.png"/><Relationship Id="rId5" Type="http://schemas.openxmlformats.org/officeDocument/2006/relationships/image" Target="../media/image2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png"/><Relationship Id="rId3" Type="http://schemas.openxmlformats.org/officeDocument/2006/relationships/image" Target="../media/image3.png"/><Relationship Id="rId4" Type="http://schemas.openxmlformats.org/officeDocument/2006/relationships/image" Target="../media/image1.png"/><Relationship Id="rId5" Type="http://schemas.openxmlformats.org/officeDocument/2006/relationships/image" Target="../media/image2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png"/><Relationship Id="rId3" Type="http://schemas.openxmlformats.org/officeDocument/2006/relationships/image" Target="../media/image1.png"/><Relationship Id="rId4" Type="http://schemas.openxmlformats.org/officeDocument/2006/relationships/image" Target="../media/image3.png"/><Relationship Id="rId5" Type="http://schemas.openxmlformats.org/officeDocument/2006/relationships/image" Target="../media/image2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2.png"/><Relationship Id="rId3" Type="http://schemas.openxmlformats.org/officeDocument/2006/relationships/image" Target="../media/image1.png"/><Relationship Id="rId4" Type="http://schemas.openxmlformats.org/officeDocument/2006/relationships/image" Target="../media/image3.png"/><Relationship Id="rId5" Type="http://schemas.openxmlformats.org/officeDocument/2006/relationships/image" Target="../media/image2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3.png"/><Relationship Id="rId3" Type="http://schemas.openxmlformats.org/officeDocument/2006/relationships/image" Target="../media/image3.png"/><Relationship Id="rId4" Type="http://schemas.openxmlformats.org/officeDocument/2006/relationships/image" Target="../media/image1.png"/><Relationship Id="rId5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" type="title">
  <p:cSld name="TITLE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oogle Shape;10;p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159800" y="1226525"/>
            <a:ext cx="559400" cy="551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" name="Google Shape;11;p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840740" y="3088850"/>
            <a:ext cx="868960" cy="856826"/>
          </a:xfrm>
          <a:prstGeom prst="rect">
            <a:avLst/>
          </a:prstGeom>
          <a:noFill/>
          <a:ln>
            <a:noFill/>
          </a:ln>
        </p:spPr>
      </p:pic>
      <p:sp>
        <p:nvSpPr>
          <p:cNvPr id="12" name="Google Shape;12;p2"/>
          <p:cNvSpPr/>
          <p:nvPr/>
        </p:nvSpPr>
        <p:spPr>
          <a:xfrm>
            <a:off x="0" y="1593450"/>
            <a:ext cx="9144000" cy="1956600"/>
          </a:xfrm>
          <a:prstGeom prst="rect">
            <a:avLst/>
          </a:prstGeom>
          <a:solidFill>
            <a:srgbClr val="001033">
              <a:alpha val="3296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" name="Google Shape;13;p2"/>
          <p:cNvSpPr txBox="1"/>
          <p:nvPr>
            <p:ph type="ctrTitle"/>
          </p:nvPr>
        </p:nvSpPr>
        <p:spPr>
          <a:xfrm>
            <a:off x="514800" y="2010200"/>
            <a:ext cx="6390300" cy="11415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1pPr>
            <a:lvl2pPr lvl="1" rtl="0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2pPr>
            <a:lvl3pPr lvl="2" rtl="0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3pPr>
            <a:lvl4pPr lvl="3" rtl="0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4pPr>
            <a:lvl5pPr lvl="4" rtl="0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5pPr>
            <a:lvl6pPr lvl="5" rtl="0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6pPr>
            <a:lvl7pPr lvl="6" rtl="0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7pPr>
            <a:lvl8pPr lvl="7" rtl="0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8pPr>
            <a:lvl9pPr lvl="8" rtl="0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9pPr>
          </a:lstStyle>
          <a:p/>
        </p:txBody>
      </p:sp>
      <p:sp>
        <p:nvSpPr>
          <p:cNvPr id="14" name="Google Shape;14;p2"/>
          <p:cNvSpPr/>
          <p:nvPr/>
        </p:nvSpPr>
        <p:spPr>
          <a:xfrm>
            <a:off x="0" y="1593450"/>
            <a:ext cx="81600" cy="19566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5" name="Google Shape;15;p2"/>
          <p:cNvPicPr preferRelativeResize="0"/>
          <p:nvPr/>
        </p:nvPicPr>
        <p:blipFill rotWithShape="1">
          <a:blip r:embed="rId4">
            <a:alphaModFix/>
          </a:blip>
          <a:srcRect b="0" l="0" r="0" t="31689"/>
          <a:stretch/>
        </p:blipFill>
        <p:spPr>
          <a:xfrm>
            <a:off x="4559800" y="0"/>
            <a:ext cx="2083749" cy="1403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" name="Google Shape;16;p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328456" y="3151696"/>
            <a:ext cx="1313988" cy="1293307"/>
          </a:xfrm>
          <a:prstGeom prst="rect">
            <a:avLst/>
          </a:prstGeom>
          <a:noFill/>
          <a:ln>
            <a:noFill/>
          </a:ln>
        </p:spPr>
      </p:pic>
      <p:pic>
        <p:nvPicPr>
          <p:cNvPr id="17" name="Google Shape;17;p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498100" y="1154949"/>
            <a:ext cx="868950" cy="855262"/>
          </a:xfrm>
          <a:prstGeom prst="rect">
            <a:avLst/>
          </a:prstGeom>
          <a:noFill/>
          <a:ln>
            <a:noFill/>
          </a:ln>
        </p:spPr>
      </p:pic>
      <p:pic>
        <p:nvPicPr>
          <p:cNvPr id="18" name="Google Shape;18;p2"/>
          <p:cNvPicPr preferRelativeResize="0"/>
          <p:nvPr/>
        </p:nvPicPr>
        <p:blipFill rotWithShape="1">
          <a:blip r:embed="rId3">
            <a:alphaModFix/>
          </a:blip>
          <a:srcRect b="0" l="0" r="31299" t="0"/>
          <a:stretch/>
        </p:blipFill>
        <p:spPr>
          <a:xfrm>
            <a:off x="8642450" y="2072900"/>
            <a:ext cx="501550" cy="719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" name="Google Shape;19;p2"/>
          <p:cNvPicPr preferRelativeResize="0"/>
          <p:nvPr/>
        </p:nvPicPr>
        <p:blipFill rotWithShape="1">
          <a:blip r:embed="rId4">
            <a:alphaModFix/>
          </a:blip>
          <a:srcRect b="56829" l="0" r="0" t="0"/>
          <a:stretch/>
        </p:blipFill>
        <p:spPr>
          <a:xfrm>
            <a:off x="3900875" y="4430100"/>
            <a:ext cx="1680350" cy="718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6" name="Google Shape;126;p1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201600" y="303725"/>
            <a:ext cx="768250" cy="757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7" name="Google Shape;127;p11"/>
          <p:cNvPicPr preferRelativeResize="0"/>
          <p:nvPr/>
        </p:nvPicPr>
        <p:blipFill rotWithShape="1">
          <a:blip r:embed="rId2">
            <a:alphaModFix/>
          </a:blip>
          <a:srcRect b="31745" l="0" r="0" t="0"/>
          <a:stretch/>
        </p:blipFill>
        <p:spPr>
          <a:xfrm>
            <a:off x="7671150" y="4626473"/>
            <a:ext cx="768250" cy="517027"/>
          </a:xfrm>
          <a:prstGeom prst="rect">
            <a:avLst/>
          </a:prstGeom>
          <a:noFill/>
          <a:ln>
            <a:noFill/>
          </a:ln>
        </p:spPr>
      </p:pic>
      <p:sp>
        <p:nvSpPr>
          <p:cNvPr id="128" name="Google Shape;128;p11"/>
          <p:cNvSpPr/>
          <p:nvPr/>
        </p:nvSpPr>
        <p:spPr>
          <a:xfrm>
            <a:off x="0" y="665100"/>
            <a:ext cx="8478900" cy="38133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285750" rotWithShape="0" algn="bl" dir="5400000" dist="47625">
              <a:schemeClr val="dk1">
                <a:alpha val="50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9" name="Google Shape;129;p11"/>
          <p:cNvSpPr txBox="1"/>
          <p:nvPr>
            <p:ph idx="1" type="body"/>
          </p:nvPr>
        </p:nvSpPr>
        <p:spPr>
          <a:xfrm>
            <a:off x="665100" y="3944225"/>
            <a:ext cx="7813800" cy="289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rtl="0"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1pPr>
          </a:lstStyle>
          <a:p/>
        </p:txBody>
      </p:sp>
      <p:sp>
        <p:nvSpPr>
          <p:cNvPr id="130" name="Google Shape;130;p11"/>
          <p:cNvSpPr txBox="1"/>
          <p:nvPr>
            <p:ph idx="12" type="sldNum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31" name="Google Shape;131;p11"/>
          <p:cNvPicPr preferRelativeResize="0"/>
          <p:nvPr/>
        </p:nvPicPr>
        <p:blipFill rotWithShape="1">
          <a:blip r:embed="rId3">
            <a:alphaModFix/>
          </a:blip>
          <a:srcRect b="0" l="0" r="0" t="24000"/>
          <a:stretch/>
        </p:blipFill>
        <p:spPr>
          <a:xfrm>
            <a:off x="5180775" y="0"/>
            <a:ext cx="1537525" cy="1152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2" name="Google Shape;132;p1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071775" y="1364650"/>
            <a:ext cx="809950" cy="797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3" name="Google Shape;133;p11"/>
          <p:cNvPicPr preferRelativeResize="0"/>
          <p:nvPr/>
        </p:nvPicPr>
        <p:blipFill rotWithShape="1">
          <a:blip r:embed="rId3">
            <a:alphaModFix/>
          </a:blip>
          <a:srcRect b="0" l="0" r="65933" t="0"/>
          <a:stretch/>
        </p:blipFill>
        <p:spPr>
          <a:xfrm>
            <a:off x="8595300" y="2877225"/>
            <a:ext cx="548701" cy="1595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4" name="Google Shape;134;p1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627150" y="4289726"/>
            <a:ext cx="675747" cy="665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2"/>
          <p:cNvSpPr txBox="1"/>
          <p:nvPr>
            <p:ph idx="12" type="sldNum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37" name="Google Shape;137;p1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80475" y="2416469"/>
            <a:ext cx="595150" cy="589533"/>
          </a:xfrm>
          <a:prstGeom prst="rect">
            <a:avLst/>
          </a:prstGeom>
          <a:noFill/>
          <a:ln>
            <a:noFill/>
          </a:ln>
        </p:spPr>
      </p:pic>
      <p:pic>
        <p:nvPicPr>
          <p:cNvPr id="138" name="Google Shape;138;p1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027447" y="232387"/>
            <a:ext cx="595150" cy="5895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39" name="Google Shape;139;p1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71105" y="3969625"/>
            <a:ext cx="929773" cy="9210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0" name="Google Shape;140;p12"/>
          <p:cNvPicPr preferRelativeResize="0"/>
          <p:nvPr/>
        </p:nvPicPr>
        <p:blipFill rotWithShape="1">
          <a:blip r:embed="rId3">
            <a:alphaModFix/>
          </a:blip>
          <a:srcRect b="0" l="0" r="0" t="30623"/>
          <a:stretch/>
        </p:blipFill>
        <p:spPr>
          <a:xfrm>
            <a:off x="315900" y="0"/>
            <a:ext cx="1732350" cy="1185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1" name="Google Shape;141;p1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81325" y="1351150"/>
            <a:ext cx="710100" cy="698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2" name="Google Shape;142;p1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033925" y="3686350"/>
            <a:ext cx="841700" cy="828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3" name="Google Shape;143;p12"/>
          <p:cNvPicPr preferRelativeResize="0"/>
          <p:nvPr/>
        </p:nvPicPr>
        <p:blipFill rotWithShape="1">
          <a:blip r:embed="rId3">
            <a:alphaModFix/>
          </a:blip>
          <a:srcRect b="0" l="0" r="28769" t="0"/>
          <a:stretch/>
        </p:blipFill>
        <p:spPr>
          <a:xfrm>
            <a:off x="7910125" y="182975"/>
            <a:ext cx="1233875" cy="17160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4" name="Google Shape;144;p12"/>
          <p:cNvPicPr preferRelativeResize="0"/>
          <p:nvPr/>
        </p:nvPicPr>
        <p:blipFill rotWithShape="1">
          <a:blip r:embed="rId3">
            <a:alphaModFix/>
          </a:blip>
          <a:srcRect b="0" l="29303" r="0" t="0"/>
          <a:stretch/>
        </p:blipFill>
        <p:spPr>
          <a:xfrm>
            <a:off x="0" y="2680300"/>
            <a:ext cx="315900" cy="442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Image background">
  <p:cSld name="BLANK_1">
    <p:bg>
      <p:bgPr>
        <a:solidFill>
          <a:schemeClr val="accent1"/>
        </a:solidFill>
      </p:bgPr>
    </p:bg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6" name="Google Shape;146;p1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frame">
            <a:avLst>
              <a:gd fmla="val 6831" name="adj1"/>
            </a:avLst>
          </a:prstGeom>
          <a:noFill/>
          <a:ln>
            <a:noFill/>
          </a:ln>
        </p:spPr>
      </p:pic>
      <p:sp>
        <p:nvSpPr>
          <p:cNvPr id="147" name="Google Shape;147;p13"/>
          <p:cNvSpPr txBox="1"/>
          <p:nvPr>
            <p:ph idx="12" type="sldNum"/>
          </p:nvPr>
        </p:nvSpPr>
        <p:spPr>
          <a:xfrm>
            <a:off x="4297650" y="4796725"/>
            <a:ext cx="548700" cy="346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buNone/>
              <a:defRPr/>
            </a:lvl1pPr>
            <a:lvl2pPr lvl="1" rtl="0" algn="ctr">
              <a:buNone/>
              <a:defRPr/>
            </a:lvl2pPr>
            <a:lvl3pPr lvl="2" rtl="0" algn="ctr">
              <a:buNone/>
              <a:defRPr/>
            </a:lvl3pPr>
            <a:lvl4pPr lvl="3" rtl="0" algn="ctr">
              <a:buNone/>
              <a:defRPr/>
            </a:lvl4pPr>
            <a:lvl5pPr lvl="4" rtl="0" algn="ctr">
              <a:buNone/>
              <a:defRPr/>
            </a:lvl5pPr>
            <a:lvl6pPr lvl="5" rtl="0" algn="ctr">
              <a:buNone/>
              <a:defRPr/>
            </a:lvl6pPr>
            <a:lvl7pPr lvl="6" rtl="0" algn="ctr">
              <a:buNone/>
              <a:defRPr/>
            </a:lvl7pPr>
            <a:lvl8pPr lvl="7" rtl="0" algn="ctr">
              <a:buNone/>
              <a:defRPr/>
            </a:lvl8pPr>
            <a:lvl9pPr lvl="8" rtl="0" algn="ctr"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48" name="Google Shape;148;p13"/>
          <p:cNvPicPr preferRelativeResize="0"/>
          <p:nvPr/>
        </p:nvPicPr>
        <p:blipFill rotWithShape="1">
          <a:blip r:embed="rId3">
            <a:alphaModFix/>
          </a:blip>
          <a:srcRect b="0" l="0" r="23559" t="0"/>
          <a:stretch/>
        </p:blipFill>
        <p:spPr>
          <a:xfrm>
            <a:off x="8876366" y="3664275"/>
            <a:ext cx="267633" cy="346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9" name="Google Shape;149;p13"/>
          <p:cNvPicPr preferRelativeResize="0"/>
          <p:nvPr/>
        </p:nvPicPr>
        <p:blipFill rotWithShape="1">
          <a:blip r:embed="rId4">
            <a:alphaModFix/>
          </a:blip>
          <a:srcRect b="0" l="0" r="0" t="38453"/>
          <a:stretch/>
        </p:blipFill>
        <p:spPr>
          <a:xfrm>
            <a:off x="7280775" y="-1"/>
            <a:ext cx="490400" cy="2990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50" name="Google Shape;150;p13"/>
          <p:cNvPicPr preferRelativeResize="0"/>
          <p:nvPr/>
        </p:nvPicPr>
        <p:blipFill rotWithShape="1">
          <a:blip r:embed="rId4">
            <a:alphaModFix/>
          </a:blip>
          <a:srcRect b="35991" l="0" r="0" t="0"/>
          <a:stretch/>
        </p:blipFill>
        <p:spPr>
          <a:xfrm>
            <a:off x="439125" y="4553975"/>
            <a:ext cx="929775" cy="589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1" name="Google Shape;151;p13"/>
          <p:cNvPicPr preferRelativeResize="0"/>
          <p:nvPr/>
        </p:nvPicPr>
        <p:blipFill rotWithShape="1">
          <a:blip r:embed="rId3">
            <a:alphaModFix/>
          </a:blip>
          <a:srcRect b="0" l="0" r="0" t="30623"/>
          <a:stretch/>
        </p:blipFill>
        <p:spPr>
          <a:xfrm>
            <a:off x="439125" y="0"/>
            <a:ext cx="1732350" cy="1185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2" name="Google Shape;152;p1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34250" y="1240360"/>
            <a:ext cx="548700" cy="54006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3" name="Google Shape;153;p1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157200" y="4143950"/>
            <a:ext cx="841700" cy="828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4" name="Google Shape;154;p13"/>
          <p:cNvPicPr preferRelativeResize="0"/>
          <p:nvPr/>
        </p:nvPicPr>
        <p:blipFill rotWithShape="1">
          <a:blip r:embed="rId3">
            <a:alphaModFix/>
          </a:blip>
          <a:srcRect b="0" l="0" r="28769" t="0"/>
          <a:stretch/>
        </p:blipFill>
        <p:spPr>
          <a:xfrm>
            <a:off x="8430750" y="1014413"/>
            <a:ext cx="713250" cy="991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5" name="Google Shape;155;p13"/>
          <p:cNvPicPr preferRelativeResize="0"/>
          <p:nvPr/>
        </p:nvPicPr>
        <p:blipFill rotWithShape="1">
          <a:blip r:embed="rId3">
            <a:alphaModFix/>
          </a:blip>
          <a:srcRect b="0" l="29303" r="0" t="0"/>
          <a:stretch/>
        </p:blipFill>
        <p:spPr>
          <a:xfrm>
            <a:off x="0" y="2350450"/>
            <a:ext cx="315900" cy="442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_2">
  <p:cSld name="TITLE_2"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7" name="Google Shape;157;p14"/>
          <p:cNvGrpSpPr/>
          <p:nvPr/>
        </p:nvGrpSpPr>
        <p:grpSpPr>
          <a:xfrm>
            <a:off x="4350279" y="2855377"/>
            <a:ext cx="443589" cy="105632"/>
            <a:chOff x="4137525" y="2915950"/>
            <a:chExt cx="869100" cy="207000"/>
          </a:xfrm>
        </p:grpSpPr>
        <p:sp>
          <p:nvSpPr>
            <p:cNvPr id="158" name="Google Shape;158;p14"/>
            <p:cNvSpPr/>
            <p:nvPr/>
          </p:nvSpPr>
          <p:spPr>
            <a:xfrm>
              <a:off x="446857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" name="Google Shape;159;p14"/>
            <p:cNvSpPr/>
            <p:nvPr/>
          </p:nvSpPr>
          <p:spPr>
            <a:xfrm>
              <a:off x="479962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" name="Google Shape;160;p14"/>
            <p:cNvSpPr/>
            <p:nvPr/>
          </p:nvSpPr>
          <p:spPr>
            <a:xfrm>
              <a:off x="413752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1" name="Google Shape;161;p14"/>
          <p:cNvSpPr txBox="1"/>
          <p:nvPr>
            <p:ph type="ctrTitle"/>
          </p:nvPr>
        </p:nvSpPr>
        <p:spPr>
          <a:xfrm>
            <a:off x="671258" y="990800"/>
            <a:ext cx="7801500" cy="17301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62" name="Google Shape;162;p14"/>
          <p:cNvSpPr txBox="1"/>
          <p:nvPr>
            <p:ph idx="1" type="subTitle"/>
          </p:nvPr>
        </p:nvSpPr>
        <p:spPr>
          <a:xfrm>
            <a:off x="671250" y="3174876"/>
            <a:ext cx="7801500" cy="792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63" name="Google Shape;163;p14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ubtitle">
  <p:cSld name="TITLE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Google Shape;21;p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94561" y="4059551"/>
            <a:ext cx="725379" cy="718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2" name="Google Shape;22;p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43790" y="3138650"/>
            <a:ext cx="868960" cy="856826"/>
          </a:xfrm>
          <a:prstGeom prst="rect">
            <a:avLst/>
          </a:prstGeom>
          <a:noFill/>
          <a:ln>
            <a:noFill/>
          </a:ln>
        </p:spPr>
      </p:pic>
      <p:pic>
        <p:nvPicPr>
          <p:cNvPr id="23" name="Google Shape;23;p3"/>
          <p:cNvPicPr preferRelativeResize="0"/>
          <p:nvPr/>
        </p:nvPicPr>
        <p:blipFill rotWithShape="1">
          <a:blip r:embed="rId3">
            <a:alphaModFix/>
          </a:blip>
          <a:srcRect b="0" l="0" r="31299" t="0"/>
          <a:stretch/>
        </p:blipFill>
        <p:spPr>
          <a:xfrm>
            <a:off x="8642450" y="1370757"/>
            <a:ext cx="501550" cy="719850"/>
          </a:xfrm>
          <a:prstGeom prst="rect">
            <a:avLst/>
          </a:prstGeom>
          <a:noFill/>
          <a:ln>
            <a:noFill/>
          </a:ln>
        </p:spPr>
      </p:pic>
      <p:sp>
        <p:nvSpPr>
          <p:cNvPr id="24" name="Google Shape;24;p3"/>
          <p:cNvSpPr/>
          <p:nvPr/>
        </p:nvSpPr>
        <p:spPr>
          <a:xfrm>
            <a:off x="0" y="1784975"/>
            <a:ext cx="9144000" cy="1573500"/>
          </a:xfrm>
          <a:prstGeom prst="rect">
            <a:avLst/>
          </a:prstGeom>
          <a:solidFill>
            <a:srgbClr val="001033">
              <a:alpha val="3296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" name="Google Shape;25;p3"/>
          <p:cNvSpPr txBox="1"/>
          <p:nvPr>
            <p:ph type="ctrTitle"/>
          </p:nvPr>
        </p:nvSpPr>
        <p:spPr>
          <a:xfrm>
            <a:off x="514800" y="2025550"/>
            <a:ext cx="8114400" cy="6558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26" name="Google Shape;26;p3"/>
          <p:cNvSpPr txBox="1"/>
          <p:nvPr>
            <p:ph idx="1" type="subTitle"/>
          </p:nvPr>
        </p:nvSpPr>
        <p:spPr>
          <a:xfrm>
            <a:off x="514800" y="2702092"/>
            <a:ext cx="8114400" cy="415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>
                <a:solidFill>
                  <a:schemeClr val="accent6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 sz="3000">
                <a:solidFill>
                  <a:schemeClr val="accent6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 sz="3000">
                <a:solidFill>
                  <a:schemeClr val="accent6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 sz="3000">
                <a:solidFill>
                  <a:schemeClr val="accent6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 sz="3000">
                <a:solidFill>
                  <a:schemeClr val="accent6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 sz="3000">
                <a:solidFill>
                  <a:schemeClr val="accent6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 sz="3000">
                <a:solidFill>
                  <a:schemeClr val="accent6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 sz="3000">
                <a:solidFill>
                  <a:schemeClr val="accent6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 sz="3000"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27" name="Google Shape;27;p3"/>
          <p:cNvSpPr/>
          <p:nvPr/>
        </p:nvSpPr>
        <p:spPr>
          <a:xfrm>
            <a:off x="0" y="1784975"/>
            <a:ext cx="81600" cy="15735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5"/>
              </a:solidFill>
            </a:endParaRPr>
          </a:p>
        </p:txBody>
      </p:sp>
      <p:pic>
        <p:nvPicPr>
          <p:cNvPr id="28" name="Google Shape;28;p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135275" y="254100"/>
            <a:ext cx="559400" cy="551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9" name="Google Shape;29;p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941581" y="711496"/>
            <a:ext cx="1313988" cy="1293307"/>
          </a:xfrm>
          <a:prstGeom prst="rect">
            <a:avLst/>
          </a:prstGeom>
          <a:noFill/>
          <a:ln>
            <a:noFill/>
          </a:ln>
        </p:spPr>
      </p:pic>
      <p:pic>
        <p:nvPicPr>
          <p:cNvPr id="30" name="Google Shape;30;p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387100" y="3062074"/>
            <a:ext cx="936025" cy="921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1" name="Google Shape;31;p3"/>
          <p:cNvPicPr preferRelativeResize="0"/>
          <p:nvPr/>
        </p:nvPicPr>
        <p:blipFill rotWithShape="1">
          <a:blip r:embed="rId4">
            <a:alphaModFix/>
          </a:blip>
          <a:srcRect b="43886" l="0" r="0" t="0"/>
          <a:stretch/>
        </p:blipFill>
        <p:spPr>
          <a:xfrm>
            <a:off x="5902900" y="4209475"/>
            <a:ext cx="1680350" cy="9340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2" name="Google Shape;32;p3"/>
          <p:cNvPicPr preferRelativeResize="0"/>
          <p:nvPr/>
        </p:nvPicPr>
        <p:blipFill rotWithShape="1">
          <a:blip r:embed="rId4">
            <a:alphaModFix/>
          </a:blip>
          <a:srcRect b="0" l="0" r="0" t="31689"/>
          <a:stretch/>
        </p:blipFill>
        <p:spPr>
          <a:xfrm>
            <a:off x="3629000" y="0"/>
            <a:ext cx="2083750" cy="1403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Quote">
  <p:cSld name="TITLE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" name="Google Shape;34;p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166075" y="2563569"/>
            <a:ext cx="595150" cy="589533"/>
          </a:xfrm>
          <a:prstGeom prst="rect">
            <a:avLst/>
          </a:prstGeom>
          <a:noFill/>
          <a:ln>
            <a:noFill/>
          </a:ln>
        </p:spPr>
      </p:pic>
      <p:pic>
        <p:nvPicPr>
          <p:cNvPr id="35" name="Google Shape;35;p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027447" y="297762"/>
            <a:ext cx="595150" cy="589551"/>
          </a:xfrm>
          <a:prstGeom prst="rect">
            <a:avLst/>
          </a:prstGeom>
          <a:noFill/>
          <a:ln>
            <a:noFill/>
          </a:ln>
        </p:spPr>
      </p:pic>
      <p:pic>
        <p:nvPicPr>
          <p:cNvPr id="36" name="Google Shape;36;p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33005" y="3887925"/>
            <a:ext cx="929772" cy="921025"/>
          </a:xfrm>
          <a:prstGeom prst="rect">
            <a:avLst/>
          </a:prstGeom>
          <a:noFill/>
          <a:ln>
            <a:noFill/>
          </a:ln>
        </p:spPr>
      </p:pic>
      <p:sp>
        <p:nvSpPr>
          <p:cNvPr id="37" name="Google Shape;37;p4"/>
          <p:cNvSpPr/>
          <p:nvPr/>
        </p:nvSpPr>
        <p:spPr>
          <a:xfrm>
            <a:off x="665100" y="665100"/>
            <a:ext cx="7813800" cy="3813300"/>
          </a:xfrm>
          <a:prstGeom prst="roundRect">
            <a:avLst>
              <a:gd fmla="val 1630" name="adj"/>
            </a:avLst>
          </a:prstGeom>
          <a:solidFill>
            <a:srgbClr val="001033">
              <a:alpha val="3296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" name="Google Shape;38;p4"/>
          <p:cNvSpPr txBox="1"/>
          <p:nvPr>
            <p:ph idx="1" type="body"/>
          </p:nvPr>
        </p:nvSpPr>
        <p:spPr>
          <a:xfrm>
            <a:off x="1291100" y="2161800"/>
            <a:ext cx="6561600" cy="8199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indent="-431800" lvl="0" marL="457200" rtl="0" algn="ctr">
              <a:spcBef>
                <a:spcPts val="600"/>
              </a:spcBef>
              <a:spcAft>
                <a:spcPts val="0"/>
              </a:spcAft>
              <a:buSzPts val="3200"/>
              <a:buChar char="▸"/>
              <a:defRPr sz="3200"/>
            </a:lvl1pPr>
            <a:lvl2pPr indent="-431800" lvl="1" marL="914400" rtl="0" algn="ctr">
              <a:spcBef>
                <a:spcPts val="0"/>
              </a:spcBef>
              <a:spcAft>
                <a:spcPts val="0"/>
              </a:spcAft>
              <a:buSzPts val="3200"/>
              <a:buChar char="▹"/>
              <a:defRPr sz="3200"/>
            </a:lvl2pPr>
            <a:lvl3pPr indent="-431800" lvl="2" marL="1371600" rtl="0" algn="ctr">
              <a:spcBef>
                <a:spcPts val="0"/>
              </a:spcBef>
              <a:spcAft>
                <a:spcPts val="0"/>
              </a:spcAft>
              <a:buSzPts val="3200"/>
              <a:buChar char="▹"/>
              <a:defRPr sz="3200"/>
            </a:lvl3pPr>
            <a:lvl4pPr indent="-431800" lvl="3" marL="1828800" rtl="0" algn="ctr">
              <a:spcBef>
                <a:spcPts val="0"/>
              </a:spcBef>
              <a:spcAft>
                <a:spcPts val="0"/>
              </a:spcAft>
              <a:buSzPts val="3200"/>
              <a:buChar char="▹"/>
              <a:defRPr sz="3200"/>
            </a:lvl4pPr>
            <a:lvl5pPr indent="-431800" lvl="4" marL="2286000" rtl="0" algn="ctr">
              <a:spcBef>
                <a:spcPts val="0"/>
              </a:spcBef>
              <a:spcAft>
                <a:spcPts val="0"/>
              </a:spcAft>
              <a:buSzPts val="3200"/>
              <a:buChar char="▹"/>
              <a:defRPr sz="3200"/>
            </a:lvl5pPr>
            <a:lvl6pPr indent="-431800" lvl="5" marL="2743200" rtl="0" algn="ctr">
              <a:spcBef>
                <a:spcPts val="0"/>
              </a:spcBef>
              <a:spcAft>
                <a:spcPts val="0"/>
              </a:spcAft>
              <a:buSzPts val="3200"/>
              <a:buChar char="▹"/>
              <a:defRPr sz="3200"/>
            </a:lvl6pPr>
            <a:lvl7pPr indent="-431800" lvl="6" marL="3200400" rtl="0" algn="ctr">
              <a:spcBef>
                <a:spcPts val="0"/>
              </a:spcBef>
              <a:spcAft>
                <a:spcPts val="0"/>
              </a:spcAft>
              <a:buSzPts val="3200"/>
              <a:buChar char="▹"/>
              <a:defRPr sz="3200"/>
            </a:lvl7pPr>
            <a:lvl8pPr indent="-431800" lvl="7" marL="3657600" rtl="0" algn="ctr">
              <a:spcBef>
                <a:spcPts val="0"/>
              </a:spcBef>
              <a:spcAft>
                <a:spcPts val="0"/>
              </a:spcAft>
              <a:buSzPts val="3200"/>
              <a:buChar char="▹"/>
              <a:defRPr sz="3200"/>
            </a:lvl8pPr>
            <a:lvl9pPr indent="-431800" lvl="8" marL="4114800" rtl="0" algn="ctr">
              <a:spcBef>
                <a:spcPts val="0"/>
              </a:spcBef>
              <a:spcAft>
                <a:spcPts val="0"/>
              </a:spcAft>
              <a:buSzPts val="3200"/>
              <a:buChar char="■"/>
              <a:defRPr sz="3200"/>
            </a:lvl9pPr>
          </a:lstStyle>
          <a:p/>
        </p:txBody>
      </p:sp>
      <p:sp>
        <p:nvSpPr>
          <p:cNvPr id="39" name="Google Shape;39;p4"/>
          <p:cNvSpPr txBox="1"/>
          <p:nvPr/>
        </p:nvSpPr>
        <p:spPr>
          <a:xfrm>
            <a:off x="3593400" y="419937"/>
            <a:ext cx="1957200" cy="653700"/>
          </a:xfrm>
          <a:prstGeom prst="rect">
            <a:avLst/>
          </a:prstGeom>
          <a:noFill/>
          <a:ln>
            <a:noFill/>
          </a:ln>
          <a:effectLst>
            <a:outerShdw blurRad="85725" rotWithShape="0" algn="bl" dir="5400000" dist="28575">
              <a:srgbClr val="000000">
                <a:alpha val="24000"/>
              </a:srgbClr>
            </a:outerShdw>
          </a:effectLst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6000">
                <a:solidFill>
                  <a:schemeClr val="lt1"/>
                </a:solidFill>
                <a:latin typeface="Encode Sans Semi Condensed"/>
                <a:ea typeface="Encode Sans Semi Condensed"/>
                <a:cs typeface="Encode Sans Semi Condensed"/>
                <a:sym typeface="Encode Sans Semi Condensed"/>
              </a:rPr>
              <a:t>“</a:t>
            </a:r>
            <a:endParaRPr b="1" sz="6000">
              <a:solidFill>
                <a:schemeClr val="lt1"/>
              </a:solidFill>
              <a:latin typeface="Encode Sans Semi Condensed"/>
              <a:ea typeface="Encode Sans Semi Condensed"/>
              <a:cs typeface="Encode Sans Semi Condensed"/>
              <a:sym typeface="Encode Sans Semi Condensed"/>
            </a:endParaRPr>
          </a:p>
        </p:txBody>
      </p:sp>
      <p:sp>
        <p:nvSpPr>
          <p:cNvPr id="40" name="Google Shape;40;p4"/>
          <p:cNvSpPr txBox="1"/>
          <p:nvPr>
            <p:ph idx="12" type="sldNum"/>
          </p:nvPr>
        </p:nvSpPr>
        <p:spPr>
          <a:xfrm>
            <a:off x="4297650" y="46736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buNone/>
              <a:defRPr/>
            </a:lvl1pPr>
            <a:lvl2pPr lvl="1" rtl="0" algn="ctr">
              <a:buNone/>
              <a:defRPr/>
            </a:lvl2pPr>
            <a:lvl3pPr lvl="2" rtl="0" algn="ctr">
              <a:buNone/>
              <a:defRPr/>
            </a:lvl3pPr>
            <a:lvl4pPr lvl="3" rtl="0" algn="ctr">
              <a:buNone/>
              <a:defRPr/>
            </a:lvl4pPr>
            <a:lvl5pPr lvl="4" rtl="0" algn="ctr">
              <a:buNone/>
              <a:defRPr/>
            </a:lvl5pPr>
            <a:lvl6pPr lvl="5" rtl="0" algn="ctr">
              <a:buNone/>
              <a:defRPr/>
            </a:lvl6pPr>
            <a:lvl7pPr lvl="6" rtl="0" algn="ctr">
              <a:buNone/>
              <a:defRPr/>
            </a:lvl7pPr>
            <a:lvl8pPr lvl="7" rtl="0" algn="ctr">
              <a:buNone/>
              <a:defRPr/>
            </a:lvl8pPr>
            <a:lvl9pPr lvl="8" rtl="0" algn="ctr"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41" name="Google Shape;41;p4"/>
          <p:cNvPicPr preferRelativeResize="0"/>
          <p:nvPr/>
        </p:nvPicPr>
        <p:blipFill rotWithShape="1">
          <a:blip r:embed="rId3">
            <a:alphaModFix/>
          </a:blip>
          <a:srcRect b="0" l="0" r="0" t="30623"/>
          <a:stretch/>
        </p:blipFill>
        <p:spPr>
          <a:xfrm>
            <a:off x="1048650" y="0"/>
            <a:ext cx="1732350" cy="1185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42" name="Google Shape;42;p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81325" y="1351150"/>
            <a:ext cx="710100" cy="698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43" name="Google Shape;43;p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327875" y="3817675"/>
            <a:ext cx="1007150" cy="991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44" name="Google Shape;44;p4"/>
          <p:cNvPicPr preferRelativeResize="0"/>
          <p:nvPr/>
        </p:nvPicPr>
        <p:blipFill rotWithShape="1">
          <a:blip r:embed="rId3">
            <a:alphaModFix/>
          </a:blip>
          <a:srcRect b="0" l="0" r="28769" t="0"/>
          <a:stretch/>
        </p:blipFill>
        <p:spPr>
          <a:xfrm>
            <a:off x="7910125" y="182975"/>
            <a:ext cx="1233875" cy="1716025"/>
          </a:xfrm>
          <a:prstGeom prst="rect">
            <a:avLst/>
          </a:prstGeom>
          <a:noFill/>
          <a:ln>
            <a:noFill/>
          </a:ln>
        </p:spPr>
      </p:pic>
      <p:pic>
        <p:nvPicPr>
          <p:cNvPr id="45" name="Google Shape;45;p4"/>
          <p:cNvPicPr preferRelativeResize="0"/>
          <p:nvPr/>
        </p:nvPicPr>
        <p:blipFill rotWithShape="1">
          <a:blip r:embed="rId3">
            <a:alphaModFix/>
          </a:blip>
          <a:srcRect b="0" l="29303" r="0" t="0"/>
          <a:stretch/>
        </p:blipFill>
        <p:spPr>
          <a:xfrm>
            <a:off x="0" y="2680300"/>
            <a:ext cx="315900" cy="442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+ 1 column" type="tx">
  <p:cSld name="TITLE_AND_BODY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" name="Google Shape;47;p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486650" y="532325"/>
            <a:ext cx="559400" cy="55157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8" name="Google Shape;48;p5"/>
          <p:cNvGrpSpPr/>
          <p:nvPr/>
        </p:nvGrpSpPr>
        <p:grpSpPr>
          <a:xfrm>
            <a:off x="0" y="809153"/>
            <a:ext cx="9144000" cy="665100"/>
            <a:chOff x="0" y="809153"/>
            <a:chExt cx="9144000" cy="665100"/>
          </a:xfrm>
        </p:grpSpPr>
        <p:sp>
          <p:nvSpPr>
            <p:cNvPr id="49" name="Google Shape;49;p5"/>
            <p:cNvSpPr/>
            <p:nvPr/>
          </p:nvSpPr>
          <p:spPr>
            <a:xfrm>
              <a:off x="0" y="809153"/>
              <a:ext cx="9144000" cy="665100"/>
            </a:xfrm>
            <a:prstGeom prst="rect">
              <a:avLst/>
            </a:prstGeom>
            <a:solidFill>
              <a:srgbClr val="001033">
                <a:alpha val="32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" name="Google Shape;50;p5"/>
            <p:cNvSpPr/>
            <p:nvPr/>
          </p:nvSpPr>
          <p:spPr>
            <a:xfrm>
              <a:off x="0" y="809153"/>
              <a:ext cx="81600" cy="6651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1" name="Google Shape;51;p5"/>
          <p:cNvSpPr txBox="1"/>
          <p:nvPr>
            <p:ph type="title"/>
          </p:nvPr>
        </p:nvSpPr>
        <p:spPr>
          <a:xfrm>
            <a:off x="514800" y="809150"/>
            <a:ext cx="6373800" cy="665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52" name="Google Shape;52;p5"/>
          <p:cNvSpPr txBox="1"/>
          <p:nvPr>
            <p:ph idx="1" type="body"/>
          </p:nvPr>
        </p:nvSpPr>
        <p:spPr>
          <a:xfrm>
            <a:off x="514800" y="1582772"/>
            <a:ext cx="6373800" cy="2889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381000" lvl="0" marL="457200" rtl="0">
              <a:spcBef>
                <a:spcPts val="600"/>
              </a:spcBef>
              <a:spcAft>
                <a:spcPts val="0"/>
              </a:spcAft>
              <a:buSzPts val="2400"/>
              <a:buChar char="▸"/>
              <a:defRPr/>
            </a:lvl1pPr>
            <a:lvl2pPr indent="-381000" lvl="1" marL="914400" rtl="0">
              <a:spcBef>
                <a:spcPts val="0"/>
              </a:spcBef>
              <a:spcAft>
                <a:spcPts val="0"/>
              </a:spcAft>
              <a:buSzPts val="2400"/>
              <a:buChar char="▹"/>
              <a:defRPr/>
            </a:lvl2pPr>
            <a:lvl3pPr indent="-381000" lvl="2" marL="1371600" rtl="0">
              <a:spcBef>
                <a:spcPts val="0"/>
              </a:spcBef>
              <a:spcAft>
                <a:spcPts val="0"/>
              </a:spcAft>
              <a:buSzPts val="2400"/>
              <a:buChar char="▹"/>
              <a:defRPr/>
            </a:lvl3pPr>
            <a:lvl4pPr indent="-381000" lvl="3" marL="1828800" rtl="0">
              <a:spcBef>
                <a:spcPts val="0"/>
              </a:spcBef>
              <a:spcAft>
                <a:spcPts val="0"/>
              </a:spcAft>
              <a:buSzPts val="2400"/>
              <a:buChar char="▹"/>
              <a:defRPr/>
            </a:lvl4pPr>
            <a:lvl5pPr indent="-381000" lvl="4" marL="2286000" rtl="0">
              <a:spcBef>
                <a:spcPts val="0"/>
              </a:spcBef>
              <a:spcAft>
                <a:spcPts val="0"/>
              </a:spcAft>
              <a:buSzPts val="2400"/>
              <a:buChar char="▹"/>
              <a:defRPr/>
            </a:lvl5pPr>
            <a:lvl6pPr indent="-381000" lvl="5" marL="2743200" rtl="0">
              <a:spcBef>
                <a:spcPts val="0"/>
              </a:spcBef>
              <a:spcAft>
                <a:spcPts val="0"/>
              </a:spcAft>
              <a:buSzPts val="2400"/>
              <a:buChar char="▹"/>
              <a:defRPr/>
            </a:lvl6pPr>
            <a:lvl7pPr indent="-381000" lvl="6" marL="3200400" rtl="0">
              <a:spcBef>
                <a:spcPts val="0"/>
              </a:spcBef>
              <a:spcAft>
                <a:spcPts val="0"/>
              </a:spcAft>
              <a:buSzPts val="2400"/>
              <a:buChar char="▹"/>
              <a:defRPr/>
            </a:lvl7pPr>
            <a:lvl8pPr indent="-381000" lvl="7" marL="3657600" rtl="0">
              <a:spcBef>
                <a:spcPts val="0"/>
              </a:spcBef>
              <a:spcAft>
                <a:spcPts val="0"/>
              </a:spcAft>
              <a:buSzPts val="2400"/>
              <a:buChar char="▹"/>
              <a:defRPr/>
            </a:lvl8pPr>
            <a:lvl9pPr indent="-381000" lvl="8" marL="4114800" rtl="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9pPr>
          </a:lstStyle>
          <a:p/>
        </p:txBody>
      </p:sp>
      <p:sp>
        <p:nvSpPr>
          <p:cNvPr id="53" name="Google Shape;53;p5"/>
          <p:cNvSpPr txBox="1"/>
          <p:nvPr>
            <p:ph idx="12" type="sldNum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54" name="Google Shape;54;p5"/>
          <p:cNvPicPr preferRelativeResize="0"/>
          <p:nvPr/>
        </p:nvPicPr>
        <p:blipFill rotWithShape="1">
          <a:blip r:embed="rId3">
            <a:alphaModFix/>
          </a:blip>
          <a:srcRect b="0" l="0" r="0" t="24000"/>
          <a:stretch/>
        </p:blipFill>
        <p:spPr>
          <a:xfrm>
            <a:off x="5899875" y="0"/>
            <a:ext cx="1446375" cy="1083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5" name="Google Shape;55;p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231799" y="1156949"/>
            <a:ext cx="1004350" cy="988528"/>
          </a:xfrm>
          <a:prstGeom prst="rect">
            <a:avLst/>
          </a:prstGeom>
          <a:noFill/>
          <a:ln>
            <a:noFill/>
          </a:ln>
        </p:spPr>
      </p:pic>
      <p:pic>
        <p:nvPicPr>
          <p:cNvPr id="56" name="Google Shape;56;p5"/>
          <p:cNvPicPr preferRelativeResize="0"/>
          <p:nvPr/>
        </p:nvPicPr>
        <p:blipFill rotWithShape="1">
          <a:blip r:embed="rId3">
            <a:alphaModFix/>
          </a:blip>
          <a:srcRect b="0" l="0" r="24408" t="0"/>
          <a:stretch/>
        </p:blipFill>
        <p:spPr>
          <a:xfrm>
            <a:off x="7926475" y="2877225"/>
            <a:ext cx="1217525" cy="1595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57" name="Google Shape;57;p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670500" y="3652326"/>
            <a:ext cx="675747" cy="665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8" name="Google Shape;58;p5"/>
          <p:cNvPicPr preferRelativeResize="0"/>
          <p:nvPr/>
        </p:nvPicPr>
        <p:blipFill rotWithShape="1">
          <a:blip r:embed="rId2">
            <a:alphaModFix/>
          </a:blip>
          <a:srcRect b="31745" l="0" r="0" t="0"/>
          <a:stretch/>
        </p:blipFill>
        <p:spPr>
          <a:xfrm>
            <a:off x="7671150" y="4688726"/>
            <a:ext cx="675750" cy="454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+ 2 columns" type="twoColTx">
  <p:cSld name="TITLE_AND_TWO_COLUMNS"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0" name="Google Shape;60;p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728625" y="490650"/>
            <a:ext cx="675750" cy="666298"/>
          </a:xfrm>
          <a:prstGeom prst="rect">
            <a:avLst/>
          </a:prstGeom>
          <a:noFill/>
          <a:ln>
            <a:noFill/>
          </a:ln>
        </p:spPr>
      </p:pic>
      <p:pic>
        <p:nvPicPr>
          <p:cNvPr id="61" name="Google Shape;61;p6"/>
          <p:cNvPicPr preferRelativeResize="0"/>
          <p:nvPr/>
        </p:nvPicPr>
        <p:blipFill rotWithShape="1">
          <a:blip r:embed="rId2">
            <a:alphaModFix/>
          </a:blip>
          <a:srcRect b="31745" l="0" r="0" t="0"/>
          <a:stretch/>
        </p:blipFill>
        <p:spPr>
          <a:xfrm>
            <a:off x="7671150" y="4688726"/>
            <a:ext cx="675750" cy="45477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62" name="Google Shape;62;p6"/>
          <p:cNvGrpSpPr/>
          <p:nvPr/>
        </p:nvGrpSpPr>
        <p:grpSpPr>
          <a:xfrm>
            <a:off x="0" y="809153"/>
            <a:ext cx="9144000" cy="665100"/>
            <a:chOff x="0" y="809153"/>
            <a:chExt cx="9144000" cy="665100"/>
          </a:xfrm>
        </p:grpSpPr>
        <p:sp>
          <p:nvSpPr>
            <p:cNvPr id="63" name="Google Shape;63;p6"/>
            <p:cNvSpPr/>
            <p:nvPr/>
          </p:nvSpPr>
          <p:spPr>
            <a:xfrm>
              <a:off x="0" y="809153"/>
              <a:ext cx="9144000" cy="665100"/>
            </a:xfrm>
            <a:prstGeom prst="rect">
              <a:avLst/>
            </a:prstGeom>
            <a:solidFill>
              <a:srgbClr val="001033">
                <a:alpha val="32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" name="Google Shape;64;p6"/>
            <p:cNvSpPr/>
            <p:nvPr/>
          </p:nvSpPr>
          <p:spPr>
            <a:xfrm>
              <a:off x="0" y="809153"/>
              <a:ext cx="81600" cy="6651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5" name="Google Shape;65;p6"/>
          <p:cNvSpPr txBox="1"/>
          <p:nvPr>
            <p:ph type="title"/>
          </p:nvPr>
        </p:nvSpPr>
        <p:spPr>
          <a:xfrm>
            <a:off x="514800" y="809150"/>
            <a:ext cx="6373800" cy="665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66" name="Google Shape;66;p6"/>
          <p:cNvSpPr txBox="1"/>
          <p:nvPr>
            <p:ph idx="1" type="body"/>
          </p:nvPr>
        </p:nvSpPr>
        <p:spPr>
          <a:xfrm>
            <a:off x="514800" y="1582775"/>
            <a:ext cx="2991000" cy="2960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355600" lvl="0" marL="457200" rtl="0">
              <a:spcBef>
                <a:spcPts val="600"/>
              </a:spcBef>
              <a:spcAft>
                <a:spcPts val="0"/>
              </a:spcAft>
              <a:buSzPts val="2000"/>
              <a:buChar char="▸"/>
              <a:defRPr sz="2000"/>
            </a:lvl1pPr>
            <a:lvl2pPr indent="-355600" lvl="1" marL="914400" rtl="0">
              <a:spcBef>
                <a:spcPts val="0"/>
              </a:spcBef>
              <a:spcAft>
                <a:spcPts val="0"/>
              </a:spcAft>
              <a:buSzPts val="2000"/>
              <a:buChar char="▹"/>
              <a:defRPr sz="2000"/>
            </a:lvl2pPr>
            <a:lvl3pPr indent="-355600" lvl="2" marL="1371600" rtl="0">
              <a:spcBef>
                <a:spcPts val="0"/>
              </a:spcBef>
              <a:spcAft>
                <a:spcPts val="0"/>
              </a:spcAft>
              <a:buSzPts val="2000"/>
              <a:buChar char="▹"/>
              <a:defRPr sz="2000"/>
            </a:lvl3pPr>
            <a:lvl4pPr indent="-355600" lvl="3" marL="1828800" rtl="0">
              <a:spcBef>
                <a:spcPts val="0"/>
              </a:spcBef>
              <a:spcAft>
                <a:spcPts val="0"/>
              </a:spcAft>
              <a:buSzPts val="2000"/>
              <a:buChar char="▹"/>
              <a:defRPr sz="2000"/>
            </a:lvl4pPr>
            <a:lvl5pPr indent="-355600" lvl="4" marL="2286000" rtl="0">
              <a:spcBef>
                <a:spcPts val="0"/>
              </a:spcBef>
              <a:spcAft>
                <a:spcPts val="0"/>
              </a:spcAft>
              <a:buSzPts val="2000"/>
              <a:buChar char="▹"/>
              <a:defRPr sz="2000"/>
            </a:lvl5pPr>
            <a:lvl6pPr indent="-355600" lvl="5" marL="2743200" rtl="0">
              <a:spcBef>
                <a:spcPts val="0"/>
              </a:spcBef>
              <a:spcAft>
                <a:spcPts val="0"/>
              </a:spcAft>
              <a:buSzPts val="2000"/>
              <a:buChar char="▹"/>
              <a:defRPr sz="2000"/>
            </a:lvl6pPr>
            <a:lvl7pPr indent="-355600" lvl="6" marL="3200400" rtl="0">
              <a:spcBef>
                <a:spcPts val="0"/>
              </a:spcBef>
              <a:spcAft>
                <a:spcPts val="0"/>
              </a:spcAft>
              <a:buSzPts val="2000"/>
              <a:buChar char="▹"/>
              <a:defRPr sz="2000"/>
            </a:lvl7pPr>
            <a:lvl8pPr indent="-355600" lvl="7" marL="3657600" rtl="0">
              <a:spcBef>
                <a:spcPts val="0"/>
              </a:spcBef>
              <a:spcAft>
                <a:spcPts val="0"/>
              </a:spcAft>
              <a:buSzPts val="2000"/>
              <a:buChar char="▹"/>
              <a:defRPr sz="2000"/>
            </a:lvl8pPr>
            <a:lvl9pPr indent="-355600" lvl="8" marL="4114800" rtl="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9pPr>
          </a:lstStyle>
          <a:p/>
        </p:txBody>
      </p:sp>
      <p:sp>
        <p:nvSpPr>
          <p:cNvPr id="67" name="Google Shape;67;p6"/>
          <p:cNvSpPr txBox="1"/>
          <p:nvPr>
            <p:ph idx="2" type="body"/>
          </p:nvPr>
        </p:nvSpPr>
        <p:spPr>
          <a:xfrm>
            <a:off x="3897594" y="1582775"/>
            <a:ext cx="2991000" cy="2960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355600" lvl="0" marL="457200" rtl="0">
              <a:spcBef>
                <a:spcPts val="600"/>
              </a:spcBef>
              <a:spcAft>
                <a:spcPts val="0"/>
              </a:spcAft>
              <a:buSzPts val="2000"/>
              <a:buChar char="▸"/>
              <a:defRPr sz="2000"/>
            </a:lvl1pPr>
            <a:lvl2pPr indent="-355600" lvl="1" marL="914400" rtl="0">
              <a:spcBef>
                <a:spcPts val="0"/>
              </a:spcBef>
              <a:spcAft>
                <a:spcPts val="0"/>
              </a:spcAft>
              <a:buSzPts val="2000"/>
              <a:buChar char="▹"/>
              <a:defRPr sz="2000"/>
            </a:lvl2pPr>
            <a:lvl3pPr indent="-355600" lvl="2" marL="1371600" rtl="0">
              <a:spcBef>
                <a:spcPts val="0"/>
              </a:spcBef>
              <a:spcAft>
                <a:spcPts val="0"/>
              </a:spcAft>
              <a:buSzPts val="2000"/>
              <a:buChar char="▹"/>
              <a:defRPr sz="2000"/>
            </a:lvl3pPr>
            <a:lvl4pPr indent="-355600" lvl="3" marL="1828800" rtl="0">
              <a:spcBef>
                <a:spcPts val="0"/>
              </a:spcBef>
              <a:spcAft>
                <a:spcPts val="0"/>
              </a:spcAft>
              <a:buSzPts val="2000"/>
              <a:buChar char="▹"/>
              <a:defRPr sz="2000"/>
            </a:lvl4pPr>
            <a:lvl5pPr indent="-355600" lvl="4" marL="2286000" rtl="0">
              <a:spcBef>
                <a:spcPts val="0"/>
              </a:spcBef>
              <a:spcAft>
                <a:spcPts val="0"/>
              </a:spcAft>
              <a:buSzPts val="2000"/>
              <a:buChar char="▹"/>
              <a:defRPr sz="2000"/>
            </a:lvl5pPr>
            <a:lvl6pPr indent="-355600" lvl="5" marL="2743200" rtl="0">
              <a:spcBef>
                <a:spcPts val="0"/>
              </a:spcBef>
              <a:spcAft>
                <a:spcPts val="0"/>
              </a:spcAft>
              <a:buSzPts val="2000"/>
              <a:buChar char="▹"/>
              <a:defRPr sz="2000"/>
            </a:lvl6pPr>
            <a:lvl7pPr indent="-355600" lvl="6" marL="3200400" rtl="0">
              <a:spcBef>
                <a:spcPts val="0"/>
              </a:spcBef>
              <a:spcAft>
                <a:spcPts val="0"/>
              </a:spcAft>
              <a:buSzPts val="2000"/>
              <a:buChar char="▹"/>
              <a:defRPr sz="2000"/>
            </a:lvl7pPr>
            <a:lvl8pPr indent="-355600" lvl="7" marL="3657600" rtl="0">
              <a:spcBef>
                <a:spcPts val="0"/>
              </a:spcBef>
              <a:spcAft>
                <a:spcPts val="0"/>
              </a:spcAft>
              <a:buSzPts val="2000"/>
              <a:buChar char="▹"/>
              <a:defRPr sz="2000"/>
            </a:lvl8pPr>
            <a:lvl9pPr indent="-355600" lvl="8" marL="4114800" rtl="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9pPr>
          </a:lstStyle>
          <a:p/>
        </p:txBody>
      </p:sp>
      <p:sp>
        <p:nvSpPr>
          <p:cNvPr id="68" name="Google Shape;68;p6"/>
          <p:cNvSpPr txBox="1"/>
          <p:nvPr>
            <p:ph idx="12" type="sldNum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69" name="Google Shape;69;p6"/>
          <p:cNvPicPr preferRelativeResize="0"/>
          <p:nvPr/>
        </p:nvPicPr>
        <p:blipFill rotWithShape="1">
          <a:blip r:embed="rId3">
            <a:alphaModFix/>
          </a:blip>
          <a:srcRect b="0" l="0" r="0" t="24000"/>
          <a:stretch/>
        </p:blipFill>
        <p:spPr>
          <a:xfrm>
            <a:off x="6282250" y="0"/>
            <a:ext cx="1446375" cy="1083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0" name="Google Shape;70;p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330024" y="2266737"/>
            <a:ext cx="1004350" cy="988528"/>
          </a:xfrm>
          <a:prstGeom prst="rect">
            <a:avLst/>
          </a:prstGeom>
          <a:noFill/>
          <a:ln>
            <a:noFill/>
          </a:ln>
        </p:spPr>
      </p:pic>
      <p:pic>
        <p:nvPicPr>
          <p:cNvPr id="71" name="Google Shape;71;p6"/>
          <p:cNvPicPr preferRelativeResize="0"/>
          <p:nvPr/>
        </p:nvPicPr>
        <p:blipFill rotWithShape="1">
          <a:blip r:embed="rId3">
            <a:alphaModFix/>
          </a:blip>
          <a:srcRect b="0" l="0" r="24408" t="0"/>
          <a:stretch/>
        </p:blipFill>
        <p:spPr>
          <a:xfrm>
            <a:off x="8277325" y="3336980"/>
            <a:ext cx="866675" cy="1135695"/>
          </a:xfrm>
          <a:prstGeom prst="rect">
            <a:avLst/>
          </a:prstGeom>
          <a:noFill/>
          <a:ln>
            <a:noFill/>
          </a:ln>
        </p:spPr>
      </p:pic>
      <p:pic>
        <p:nvPicPr>
          <p:cNvPr id="72" name="Google Shape;72;p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277325" y="1248138"/>
            <a:ext cx="675747" cy="665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+ 3 columns">
  <p:cSld name="TITLE_AND_TWO_COLUMNS_1"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4" name="Google Shape;74;p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486650" y="532325"/>
            <a:ext cx="559400" cy="55157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75" name="Google Shape;75;p7"/>
          <p:cNvGrpSpPr/>
          <p:nvPr/>
        </p:nvGrpSpPr>
        <p:grpSpPr>
          <a:xfrm>
            <a:off x="0" y="809153"/>
            <a:ext cx="9144000" cy="665100"/>
            <a:chOff x="0" y="809153"/>
            <a:chExt cx="9144000" cy="665100"/>
          </a:xfrm>
        </p:grpSpPr>
        <p:sp>
          <p:nvSpPr>
            <p:cNvPr id="76" name="Google Shape;76;p7"/>
            <p:cNvSpPr/>
            <p:nvPr/>
          </p:nvSpPr>
          <p:spPr>
            <a:xfrm>
              <a:off x="0" y="809153"/>
              <a:ext cx="9144000" cy="665100"/>
            </a:xfrm>
            <a:prstGeom prst="rect">
              <a:avLst/>
            </a:prstGeom>
            <a:solidFill>
              <a:srgbClr val="001033">
                <a:alpha val="32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" name="Google Shape;77;p7"/>
            <p:cNvSpPr/>
            <p:nvPr/>
          </p:nvSpPr>
          <p:spPr>
            <a:xfrm>
              <a:off x="0" y="809153"/>
              <a:ext cx="81600" cy="6651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8" name="Google Shape;78;p7"/>
          <p:cNvSpPr txBox="1"/>
          <p:nvPr>
            <p:ph type="title"/>
          </p:nvPr>
        </p:nvSpPr>
        <p:spPr>
          <a:xfrm>
            <a:off x="514800" y="809150"/>
            <a:ext cx="6373800" cy="665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79" name="Google Shape;79;p7"/>
          <p:cNvSpPr txBox="1"/>
          <p:nvPr>
            <p:ph idx="1" type="body"/>
          </p:nvPr>
        </p:nvSpPr>
        <p:spPr>
          <a:xfrm>
            <a:off x="514800" y="1582775"/>
            <a:ext cx="2489400" cy="2960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355600" lvl="0" marL="457200" rtl="0">
              <a:spcBef>
                <a:spcPts val="600"/>
              </a:spcBef>
              <a:spcAft>
                <a:spcPts val="0"/>
              </a:spcAft>
              <a:buSzPts val="2000"/>
              <a:buChar char="▸"/>
              <a:defRPr sz="2000"/>
            </a:lvl1pPr>
            <a:lvl2pPr indent="-355600" lvl="1" marL="914400" rtl="0">
              <a:spcBef>
                <a:spcPts val="0"/>
              </a:spcBef>
              <a:spcAft>
                <a:spcPts val="0"/>
              </a:spcAft>
              <a:buSzPts val="2000"/>
              <a:buChar char="▹"/>
              <a:defRPr sz="2000"/>
            </a:lvl2pPr>
            <a:lvl3pPr indent="-355600" lvl="2" marL="1371600" rtl="0">
              <a:spcBef>
                <a:spcPts val="0"/>
              </a:spcBef>
              <a:spcAft>
                <a:spcPts val="0"/>
              </a:spcAft>
              <a:buSzPts val="2000"/>
              <a:buChar char="▹"/>
              <a:defRPr sz="2000"/>
            </a:lvl3pPr>
            <a:lvl4pPr indent="-355600" lvl="3" marL="1828800" rtl="0">
              <a:spcBef>
                <a:spcPts val="0"/>
              </a:spcBef>
              <a:spcAft>
                <a:spcPts val="0"/>
              </a:spcAft>
              <a:buSzPts val="2000"/>
              <a:buChar char="▹"/>
              <a:defRPr sz="2000"/>
            </a:lvl4pPr>
            <a:lvl5pPr indent="-355600" lvl="4" marL="2286000" rtl="0">
              <a:spcBef>
                <a:spcPts val="0"/>
              </a:spcBef>
              <a:spcAft>
                <a:spcPts val="0"/>
              </a:spcAft>
              <a:buSzPts val="2000"/>
              <a:buChar char="▹"/>
              <a:defRPr sz="2000"/>
            </a:lvl5pPr>
            <a:lvl6pPr indent="-355600" lvl="5" marL="2743200" rtl="0">
              <a:spcBef>
                <a:spcPts val="0"/>
              </a:spcBef>
              <a:spcAft>
                <a:spcPts val="0"/>
              </a:spcAft>
              <a:buSzPts val="2000"/>
              <a:buChar char="▹"/>
              <a:defRPr sz="2000"/>
            </a:lvl6pPr>
            <a:lvl7pPr indent="-355600" lvl="6" marL="3200400" rtl="0">
              <a:spcBef>
                <a:spcPts val="0"/>
              </a:spcBef>
              <a:spcAft>
                <a:spcPts val="0"/>
              </a:spcAft>
              <a:buSzPts val="2000"/>
              <a:buChar char="▹"/>
              <a:defRPr sz="2000"/>
            </a:lvl7pPr>
            <a:lvl8pPr indent="-355600" lvl="7" marL="3657600" rtl="0">
              <a:spcBef>
                <a:spcPts val="0"/>
              </a:spcBef>
              <a:spcAft>
                <a:spcPts val="0"/>
              </a:spcAft>
              <a:buSzPts val="2000"/>
              <a:buChar char="▹"/>
              <a:defRPr sz="2000"/>
            </a:lvl8pPr>
            <a:lvl9pPr indent="-355600" lvl="8" marL="4114800" rtl="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9pPr>
          </a:lstStyle>
          <a:p/>
        </p:txBody>
      </p:sp>
      <p:sp>
        <p:nvSpPr>
          <p:cNvPr id="80" name="Google Shape;80;p7"/>
          <p:cNvSpPr txBox="1"/>
          <p:nvPr>
            <p:ph idx="2" type="body"/>
          </p:nvPr>
        </p:nvSpPr>
        <p:spPr>
          <a:xfrm>
            <a:off x="3295205" y="1582775"/>
            <a:ext cx="2489400" cy="2960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355600" lvl="0" marL="457200" rtl="0">
              <a:spcBef>
                <a:spcPts val="600"/>
              </a:spcBef>
              <a:spcAft>
                <a:spcPts val="0"/>
              </a:spcAft>
              <a:buSzPts val="2000"/>
              <a:buChar char="▸"/>
              <a:defRPr sz="2000"/>
            </a:lvl1pPr>
            <a:lvl2pPr indent="-355600" lvl="1" marL="914400" rtl="0">
              <a:spcBef>
                <a:spcPts val="0"/>
              </a:spcBef>
              <a:spcAft>
                <a:spcPts val="0"/>
              </a:spcAft>
              <a:buSzPts val="2000"/>
              <a:buChar char="▹"/>
              <a:defRPr sz="2000"/>
            </a:lvl2pPr>
            <a:lvl3pPr indent="-355600" lvl="2" marL="1371600" rtl="0">
              <a:spcBef>
                <a:spcPts val="0"/>
              </a:spcBef>
              <a:spcAft>
                <a:spcPts val="0"/>
              </a:spcAft>
              <a:buSzPts val="2000"/>
              <a:buChar char="▹"/>
              <a:defRPr sz="2000"/>
            </a:lvl3pPr>
            <a:lvl4pPr indent="-355600" lvl="3" marL="1828800" rtl="0">
              <a:spcBef>
                <a:spcPts val="0"/>
              </a:spcBef>
              <a:spcAft>
                <a:spcPts val="0"/>
              </a:spcAft>
              <a:buSzPts val="2000"/>
              <a:buChar char="▹"/>
              <a:defRPr sz="2000"/>
            </a:lvl4pPr>
            <a:lvl5pPr indent="-355600" lvl="4" marL="2286000" rtl="0">
              <a:spcBef>
                <a:spcPts val="0"/>
              </a:spcBef>
              <a:spcAft>
                <a:spcPts val="0"/>
              </a:spcAft>
              <a:buSzPts val="2000"/>
              <a:buChar char="▹"/>
              <a:defRPr sz="2000"/>
            </a:lvl5pPr>
            <a:lvl6pPr indent="-355600" lvl="5" marL="2743200" rtl="0">
              <a:spcBef>
                <a:spcPts val="0"/>
              </a:spcBef>
              <a:spcAft>
                <a:spcPts val="0"/>
              </a:spcAft>
              <a:buSzPts val="2000"/>
              <a:buChar char="▹"/>
              <a:defRPr sz="2000"/>
            </a:lvl6pPr>
            <a:lvl7pPr indent="-355600" lvl="6" marL="3200400" rtl="0">
              <a:spcBef>
                <a:spcPts val="0"/>
              </a:spcBef>
              <a:spcAft>
                <a:spcPts val="0"/>
              </a:spcAft>
              <a:buSzPts val="2000"/>
              <a:buChar char="▹"/>
              <a:defRPr sz="2000"/>
            </a:lvl7pPr>
            <a:lvl8pPr indent="-355600" lvl="7" marL="3657600" rtl="0">
              <a:spcBef>
                <a:spcPts val="0"/>
              </a:spcBef>
              <a:spcAft>
                <a:spcPts val="0"/>
              </a:spcAft>
              <a:buSzPts val="2000"/>
              <a:buChar char="▹"/>
              <a:defRPr sz="2000"/>
            </a:lvl8pPr>
            <a:lvl9pPr indent="-355600" lvl="8" marL="4114800" rtl="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9pPr>
          </a:lstStyle>
          <a:p/>
        </p:txBody>
      </p:sp>
      <p:sp>
        <p:nvSpPr>
          <p:cNvPr id="81" name="Google Shape;81;p7"/>
          <p:cNvSpPr txBox="1"/>
          <p:nvPr>
            <p:ph idx="3" type="body"/>
          </p:nvPr>
        </p:nvSpPr>
        <p:spPr>
          <a:xfrm>
            <a:off x="6075610" y="1582775"/>
            <a:ext cx="2489400" cy="2960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355600" lvl="0" marL="457200" rtl="0">
              <a:spcBef>
                <a:spcPts val="600"/>
              </a:spcBef>
              <a:spcAft>
                <a:spcPts val="0"/>
              </a:spcAft>
              <a:buSzPts val="2000"/>
              <a:buChar char="▸"/>
              <a:defRPr sz="2000"/>
            </a:lvl1pPr>
            <a:lvl2pPr indent="-355600" lvl="1" marL="914400" rtl="0">
              <a:spcBef>
                <a:spcPts val="0"/>
              </a:spcBef>
              <a:spcAft>
                <a:spcPts val="0"/>
              </a:spcAft>
              <a:buSzPts val="2000"/>
              <a:buChar char="▹"/>
              <a:defRPr sz="2000"/>
            </a:lvl2pPr>
            <a:lvl3pPr indent="-355600" lvl="2" marL="1371600" rtl="0">
              <a:spcBef>
                <a:spcPts val="0"/>
              </a:spcBef>
              <a:spcAft>
                <a:spcPts val="0"/>
              </a:spcAft>
              <a:buSzPts val="2000"/>
              <a:buChar char="▹"/>
              <a:defRPr sz="2000"/>
            </a:lvl3pPr>
            <a:lvl4pPr indent="-355600" lvl="3" marL="1828800" rtl="0">
              <a:spcBef>
                <a:spcPts val="0"/>
              </a:spcBef>
              <a:spcAft>
                <a:spcPts val="0"/>
              </a:spcAft>
              <a:buSzPts val="2000"/>
              <a:buChar char="▹"/>
              <a:defRPr sz="2000"/>
            </a:lvl4pPr>
            <a:lvl5pPr indent="-355600" lvl="4" marL="2286000" rtl="0">
              <a:spcBef>
                <a:spcPts val="0"/>
              </a:spcBef>
              <a:spcAft>
                <a:spcPts val="0"/>
              </a:spcAft>
              <a:buSzPts val="2000"/>
              <a:buChar char="▹"/>
              <a:defRPr sz="2000"/>
            </a:lvl5pPr>
            <a:lvl6pPr indent="-355600" lvl="5" marL="2743200" rtl="0">
              <a:spcBef>
                <a:spcPts val="0"/>
              </a:spcBef>
              <a:spcAft>
                <a:spcPts val="0"/>
              </a:spcAft>
              <a:buSzPts val="2000"/>
              <a:buChar char="▹"/>
              <a:defRPr sz="2000"/>
            </a:lvl6pPr>
            <a:lvl7pPr indent="-355600" lvl="6" marL="3200400" rtl="0">
              <a:spcBef>
                <a:spcPts val="0"/>
              </a:spcBef>
              <a:spcAft>
                <a:spcPts val="0"/>
              </a:spcAft>
              <a:buSzPts val="2000"/>
              <a:buChar char="▹"/>
              <a:defRPr sz="2000"/>
            </a:lvl7pPr>
            <a:lvl8pPr indent="-355600" lvl="7" marL="3657600" rtl="0">
              <a:spcBef>
                <a:spcPts val="0"/>
              </a:spcBef>
              <a:spcAft>
                <a:spcPts val="0"/>
              </a:spcAft>
              <a:buSzPts val="2000"/>
              <a:buChar char="▹"/>
              <a:defRPr sz="2000"/>
            </a:lvl8pPr>
            <a:lvl9pPr indent="-355600" lvl="8" marL="4114800" rtl="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9pPr>
          </a:lstStyle>
          <a:p/>
        </p:txBody>
      </p:sp>
      <p:sp>
        <p:nvSpPr>
          <p:cNvPr id="82" name="Google Shape;82;p7"/>
          <p:cNvSpPr txBox="1"/>
          <p:nvPr>
            <p:ph idx="12" type="sldNum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83" name="Google Shape;83;p7"/>
          <p:cNvPicPr preferRelativeResize="0"/>
          <p:nvPr/>
        </p:nvPicPr>
        <p:blipFill rotWithShape="1">
          <a:blip r:embed="rId3">
            <a:alphaModFix/>
          </a:blip>
          <a:srcRect b="0" l="0" r="0" t="24000"/>
          <a:stretch/>
        </p:blipFill>
        <p:spPr>
          <a:xfrm>
            <a:off x="5899875" y="0"/>
            <a:ext cx="1446375" cy="1083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4" name="Google Shape;84;p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488675" y="1026200"/>
            <a:ext cx="675750" cy="665102"/>
          </a:xfrm>
          <a:prstGeom prst="rect">
            <a:avLst/>
          </a:prstGeom>
          <a:noFill/>
          <a:ln>
            <a:noFill/>
          </a:ln>
        </p:spPr>
      </p:pic>
      <p:pic>
        <p:nvPicPr>
          <p:cNvPr id="85" name="Google Shape;85;p7"/>
          <p:cNvPicPr preferRelativeResize="0"/>
          <p:nvPr/>
        </p:nvPicPr>
        <p:blipFill rotWithShape="1">
          <a:blip r:embed="rId3">
            <a:alphaModFix/>
          </a:blip>
          <a:srcRect b="0" l="0" r="58044" t="0"/>
          <a:stretch/>
        </p:blipFill>
        <p:spPr>
          <a:xfrm>
            <a:off x="8486650" y="2877225"/>
            <a:ext cx="675750" cy="1595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7" name="Google Shape;87;p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728625" y="490650"/>
            <a:ext cx="675750" cy="666298"/>
          </a:xfrm>
          <a:prstGeom prst="rect">
            <a:avLst/>
          </a:prstGeom>
          <a:noFill/>
          <a:ln>
            <a:noFill/>
          </a:ln>
        </p:spPr>
      </p:pic>
      <p:pic>
        <p:nvPicPr>
          <p:cNvPr id="88" name="Google Shape;88;p8"/>
          <p:cNvPicPr preferRelativeResize="0"/>
          <p:nvPr/>
        </p:nvPicPr>
        <p:blipFill rotWithShape="1">
          <a:blip r:embed="rId2">
            <a:alphaModFix/>
          </a:blip>
          <a:srcRect b="31745" l="0" r="0" t="0"/>
          <a:stretch/>
        </p:blipFill>
        <p:spPr>
          <a:xfrm>
            <a:off x="7671150" y="4688726"/>
            <a:ext cx="675750" cy="45477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89" name="Google Shape;89;p8"/>
          <p:cNvGrpSpPr/>
          <p:nvPr/>
        </p:nvGrpSpPr>
        <p:grpSpPr>
          <a:xfrm>
            <a:off x="0" y="809153"/>
            <a:ext cx="9144000" cy="665100"/>
            <a:chOff x="0" y="809153"/>
            <a:chExt cx="9144000" cy="665100"/>
          </a:xfrm>
        </p:grpSpPr>
        <p:sp>
          <p:nvSpPr>
            <p:cNvPr id="90" name="Google Shape;90;p8"/>
            <p:cNvSpPr/>
            <p:nvPr/>
          </p:nvSpPr>
          <p:spPr>
            <a:xfrm>
              <a:off x="0" y="809153"/>
              <a:ext cx="9144000" cy="665100"/>
            </a:xfrm>
            <a:prstGeom prst="rect">
              <a:avLst/>
            </a:prstGeom>
            <a:solidFill>
              <a:srgbClr val="001033">
                <a:alpha val="32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" name="Google Shape;91;p8"/>
            <p:cNvSpPr/>
            <p:nvPr/>
          </p:nvSpPr>
          <p:spPr>
            <a:xfrm>
              <a:off x="0" y="809153"/>
              <a:ext cx="81600" cy="6651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2" name="Google Shape;92;p8"/>
          <p:cNvSpPr txBox="1"/>
          <p:nvPr>
            <p:ph type="title"/>
          </p:nvPr>
        </p:nvSpPr>
        <p:spPr>
          <a:xfrm>
            <a:off x="514800" y="809150"/>
            <a:ext cx="6373800" cy="665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93" name="Google Shape;93;p8"/>
          <p:cNvSpPr txBox="1"/>
          <p:nvPr>
            <p:ph idx="12" type="sldNum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94" name="Google Shape;94;p8"/>
          <p:cNvPicPr preferRelativeResize="0"/>
          <p:nvPr/>
        </p:nvPicPr>
        <p:blipFill rotWithShape="1">
          <a:blip r:embed="rId3">
            <a:alphaModFix/>
          </a:blip>
          <a:srcRect b="0" l="0" r="0" t="24000"/>
          <a:stretch/>
        </p:blipFill>
        <p:spPr>
          <a:xfrm>
            <a:off x="6282250" y="0"/>
            <a:ext cx="1446375" cy="1083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5" name="Google Shape;95;p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330024" y="2266737"/>
            <a:ext cx="1004350" cy="988528"/>
          </a:xfrm>
          <a:prstGeom prst="rect">
            <a:avLst/>
          </a:prstGeom>
          <a:noFill/>
          <a:ln>
            <a:noFill/>
          </a:ln>
        </p:spPr>
      </p:pic>
      <p:pic>
        <p:nvPicPr>
          <p:cNvPr id="96" name="Google Shape;96;p8"/>
          <p:cNvPicPr preferRelativeResize="0"/>
          <p:nvPr/>
        </p:nvPicPr>
        <p:blipFill rotWithShape="1">
          <a:blip r:embed="rId3">
            <a:alphaModFix/>
          </a:blip>
          <a:srcRect b="0" l="0" r="24408" t="0"/>
          <a:stretch/>
        </p:blipFill>
        <p:spPr>
          <a:xfrm>
            <a:off x="8277325" y="3336980"/>
            <a:ext cx="866675" cy="1135695"/>
          </a:xfrm>
          <a:prstGeom prst="rect">
            <a:avLst/>
          </a:prstGeom>
          <a:noFill/>
          <a:ln>
            <a:noFill/>
          </a:ln>
        </p:spPr>
      </p:pic>
      <p:pic>
        <p:nvPicPr>
          <p:cNvPr id="97" name="Google Shape;97;p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277325" y="1248138"/>
            <a:ext cx="675747" cy="665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 small">
  <p:cSld name="TITLE_ONLY_2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9" name="Google Shape;99;p9"/>
          <p:cNvGrpSpPr/>
          <p:nvPr/>
        </p:nvGrpSpPr>
        <p:grpSpPr>
          <a:xfrm rot="5400000">
            <a:off x="4284135" y="-1236127"/>
            <a:ext cx="575700" cy="3047954"/>
            <a:chOff x="0" y="809153"/>
            <a:chExt cx="575700" cy="665100"/>
          </a:xfrm>
        </p:grpSpPr>
        <p:sp>
          <p:nvSpPr>
            <p:cNvPr id="100" name="Google Shape;100;p9"/>
            <p:cNvSpPr/>
            <p:nvPr/>
          </p:nvSpPr>
          <p:spPr>
            <a:xfrm>
              <a:off x="0" y="809153"/>
              <a:ext cx="575700" cy="665100"/>
            </a:xfrm>
            <a:prstGeom prst="rect">
              <a:avLst/>
            </a:prstGeom>
            <a:solidFill>
              <a:srgbClr val="001033">
                <a:alpha val="32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" name="Google Shape;101;p9"/>
            <p:cNvSpPr/>
            <p:nvPr/>
          </p:nvSpPr>
          <p:spPr>
            <a:xfrm>
              <a:off x="0" y="809153"/>
              <a:ext cx="81600" cy="6651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2" name="Google Shape;102;p9"/>
          <p:cNvSpPr txBox="1"/>
          <p:nvPr>
            <p:ph type="title"/>
          </p:nvPr>
        </p:nvSpPr>
        <p:spPr>
          <a:xfrm>
            <a:off x="3048003" y="90300"/>
            <a:ext cx="3048000" cy="4854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03" name="Google Shape;103;p9"/>
          <p:cNvSpPr txBox="1"/>
          <p:nvPr>
            <p:ph idx="12" type="sldNum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04" name="Google Shape;104;p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80475" y="2416469"/>
            <a:ext cx="595150" cy="589533"/>
          </a:xfrm>
          <a:prstGeom prst="rect">
            <a:avLst/>
          </a:prstGeom>
          <a:noFill/>
          <a:ln>
            <a:noFill/>
          </a:ln>
        </p:spPr>
      </p:pic>
      <p:pic>
        <p:nvPicPr>
          <p:cNvPr id="105" name="Google Shape;105;p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027447" y="232387"/>
            <a:ext cx="595150" cy="5895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06" name="Google Shape;106;p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71105" y="3969625"/>
            <a:ext cx="929773" cy="9210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7" name="Google Shape;107;p9"/>
          <p:cNvPicPr preferRelativeResize="0"/>
          <p:nvPr/>
        </p:nvPicPr>
        <p:blipFill rotWithShape="1">
          <a:blip r:embed="rId3">
            <a:alphaModFix/>
          </a:blip>
          <a:srcRect b="0" l="0" r="0" t="30623"/>
          <a:stretch/>
        </p:blipFill>
        <p:spPr>
          <a:xfrm>
            <a:off x="315900" y="0"/>
            <a:ext cx="1732350" cy="1185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8" name="Google Shape;108;p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81325" y="1351150"/>
            <a:ext cx="710100" cy="698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9" name="Google Shape;109;p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033925" y="3686350"/>
            <a:ext cx="841700" cy="828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0" name="Google Shape;110;p9"/>
          <p:cNvPicPr preferRelativeResize="0"/>
          <p:nvPr/>
        </p:nvPicPr>
        <p:blipFill rotWithShape="1">
          <a:blip r:embed="rId3">
            <a:alphaModFix/>
          </a:blip>
          <a:srcRect b="0" l="0" r="28769" t="0"/>
          <a:stretch/>
        </p:blipFill>
        <p:spPr>
          <a:xfrm>
            <a:off x="7910125" y="182975"/>
            <a:ext cx="1233875" cy="17160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1" name="Google Shape;111;p9"/>
          <p:cNvPicPr preferRelativeResize="0"/>
          <p:nvPr/>
        </p:nvPicPr>
        <p:blipFill rotWithShape="1">
          <a:blip r:embed="rId3">
            <a:alphaModFix/>
          </a:blip>
          <a:srcRect b="0" l="29303" r="0" t="0"/>
          <a:stretch/>
        </p:blipFill>
        <p:spPr>
          <a:xfrm>
            <a:off x="0" y="2680300"/>
            <a:ext cx="315900" cy="442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 with frame">
  <p:cSld name="TITLE_ONLY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3" name="Google Shape;113;p1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01600" y="303725"/>
            <a:ext cx="768250" cy="757500"/>
          </a:xfrm>
          <a:prstGeom prst="rect">
            <a:avLst/>
          </a:prstGeom>
          <a:noFill/>
          <a:ln>
            <a:noFill/>
          </a:ln>
        </p:spPr>
      </p:pic>
      <p:sp>
        <p:nvSpPr>
          <p:cNvPr id="114" name="Google Shape;114;p10"/>
          <p:cNvSpPr/>
          <p:nvPr/>
        </p:nvSpPr>
        <p:spPr>
          <a:xfrm>
            <a:off x="0" y="665100"/>
            <a:ext cx="8478900" cy="38133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285750" rotWithShape="0" algn="bl" dir="5400000" dist="47625">
              <a:schemeClr val="dk1">
                <a:alpha val="50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5" name="Google Shape;115;p10"/>
          <p:cNvGrpSpPr/>
          <p:nvPr/>
        </p:nvGrpSpPr>
        <p:grpSpPr>
          <a:xfrm>
            <a:off x="0" y="885350"/>
            <a:ext cx="8478900" cy="665103"/>
            <a:chOff x="0" y="809150"/>
            <a:chExt cx="8478900" cy="665103"/>
          </a:xfrm>
        </p:grpSpPr>
        <p:sp>
          <p:nvSpPr>
            <p:cNvPr id="116" name="Google Shape;116;p10"/>
            <p:cNvSpPr/>
            <p:nvPr/>
          </p:nvSpPr>
          <p:spPr>
            <a:xfrm>
              <a:off x="0" y="809150"/>
              <a:ext cx="8478900" cy="6651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10"/>
            <p:cNvSpPr/>
            <p:nvPr/>
          </p:nvSpPr>
          <p:spPr>
            <a:xfrm>
              <a:off x="0" y="809153"/>
              <a:ext cx="81600" cy="6651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8" name="Google Shape;118;p10"/>
          <p:cNvSpPr txBox="1"/>
          <p:nvPr>
            <p:ph type="title"/>
          </p:nvPr>
        </p:nvSpPr>
        <p:spPr>
          <a:xfrm>
            <a:off x="514800" y="885350"/>
            <a:ext cx="7697700" cy="665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19" name="Google Shape;119;p10"/>
          <p:cNvSpPr txBox="1"/>
          <p:nvPr>
            <p:ph idx="12" type="sldNum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20" name="Google Shape;120;p10"/>
          <p:cNvPicPr preferRelativeResize="0"/>
          <p:nvPr/>
        </p:nvPicPr>
        <p:blipFill rotWithShape="1">
          <a:blip r:embed="rId4">
            <a:alphaModFix/>
          </a:blip>
          <a:srcRect b="0" l="0" r="0" t="24000"/>
          <a:stretch/>
        </p:blipFill>
        <p:spPr>
          <a:xfrm>
            <a:off x="5180775" y="0"/>
            <a:ext cx="1537525" cy="1152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1" name="Google Shape;121;p1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071775" y="1364650"/>
            <a:ext cx="809950" cy="797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2" name="Google Shape;122;p10"/>
          <p:cNvPicPr preferRelativeResize="0"/>
          <p:nvPr/>
        </p:nvPicPr>
        <p:blipFill rotWithShape="1">
          <a:blip r:embed="rId4">
            <a:alphaModFix/>
          </a:blip>
          <a:srcRect b="0" l="0" r="65933" t="0"/>
          <a:stretch/>
        </p:blipFill>
        <p:spPr>
          <a:xfrm>
            <a:off x="8595300" y="2877225"/>
            <a:ext cx="548701" cy="1595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3" name="Google Shape;123;p1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627150" y="4289726"/>
            <a:ext cx="675747" cy="665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4" name="Google Shape;124;p10"/>
          <p:cNvPicPr preferRelativeResize="0"/>
          <p:nvPr/>
        </p:nvPicPr>
        <p:blipFill rotWithShape="1">
          <a:blip r:embed="rId3">
            <a:alphaModFix/>
          </a:blip>
          <a:srcRect b="31745" l="0" r="0" t="0"/>
          <a:stretch/>
        </p:blipFill>
        <p:spPr>
          <a:xfrm>
            <a:off x="7671150" y="4626473"/>
            <a:ext cx="768250" cy="51702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0.xml"/><Relationship Id="rId10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2.xml"/><Relationship Id="rId12" Type="http://schemas.openxmlformats.org/officeDocument/2006/relationships/slideLayout" Target="../slideLayouts/slideLayout11.xml"/><Relationship Id="rId1" Type="http://schemas.openxmlformats.org/officeDocument/2006/relationships/image" Target="../media/image9.pn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9" Type="http://schemas.openxmlformats.org/officeDocument/2006/relationships/slideLayout" Target="../slideLayouts/slideLayout8.xml"/><Relationship Id="rId15" Type="http://schemas.openxmlformats.org/officeDocument/2006/relationships/theme" Target="../theme/theme2.xml"/><Relationship Id="rId14" Type="http://schemas.openxmlformats.org/officeDocument/2006/relationships/slideLayout" Target="../slideLayouts/slideLayout1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"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514800" y="809150"/>
            <a:ext cx="6373800" cy="665100"/>
          </a:xfrm>
          <a:prstGeom prst="rect">
            <a:avLst/>
          </a:prstGeom>
          <a:noFill/>
          <a:ln>
            <a:noFill/>
          </a:ln>
          <a:effectLst>
            <a:outerShdw blurRad="42863" rotWithShape="0" algn="bl" dir="5400000" dist="9525">
              <a:schemeClr val="dk1">
                <a:alpha val="15000"/>
              </a:schemeClr>
            </a:outerShdw>
          </a:effectLst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bel"/>
              <a:buNone/>
              <a:defRPr b="1" sz="3600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1pPr>
            <a:lvl2pPr lvl="1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bel"/>
              <a:buNone/>
              <a:defRPr b="1" sz="3600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2pPr>
            <a:lvl3pPr lvl="2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bel"/>
              <a:buNone/>
              <a:defRPr b="1" sz="3600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3pPr>
            <a:lvl4pPr lvl="3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bel"/>
              <a:buNone/>
              <a:defRPr b="1" sz="3600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4pPr>
            <a:lvl5pPr lvl="4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bel"/>
              <a:buNone/>
              <a:defRPr b="1" sz="3600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5pPr>
            <a:lvl6pPr lvl="5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bel"/>
              <a:buNone/>
              <a:defRPr b="1" sz="3600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6pPr>
            <a:lvl7pPr lvl="6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bel"/>
              <a:buNone/>
              <a:defRPr b="1" sz="3600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7pPr>
            <a:lvl8pPr lvl="7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bel"/>
              <a:buNone/>
              <a:defRPr b="1" sz="3600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8pPr>
            <a:lvl9pPr lvl="8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bel"/>
              <a:buNone/>
              <a:defRPr b="1" sz="3600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514800" y="1582772"/>
            <a:ext cx="6373800" cy="2889900"/>
          </a:xfrm>
          <a:prstGeom prst="rect">
            <a:avLst/>
          </a:prstGeom>
          <a:noFill/>
          <a:ln>
            <a:noFill/>
          </a:ln>
          <a:effectLst>
            <a:outerShdw blurRad="42863" rotWithShape="0" algn="bl" dir="5400000" dist="9525">
              <a:schemeClr val="dk1">
                <a:alpha val="15000"/>
              </a:schemeClr>
            </a:outerShdw>
          </a:effectLst>
        </p:spPr>
        <p:txBody>
          <a:bodyPr anchorCtr="0" anchor="t" bIns="0" lIns="0" spcFirstLastPara="1" rIns="0" wrap="square" tIns="0">
            <a:noAutofit/>
          </a:bodyPr>
          <a:lstStyle>
            <a:lvl1pPr indent="-381000" lvl="0" marL="457200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Encode Sans Semi Condensed Light"/>
              <a:buChar char="▸"/>
              <a:defRPr sz="2400">
                <a:solidFill>
                  <a:schemeClr val="lt1"/>
                </a:solidFill>
                <a:latin typeface="Encode Sans Semi Condensed Light"/>
                <a:ea typeface="Encode Sans Semi Condensed Light"/>
                <a:cs typeface="Encode Sans Semi Condensed Light"/>
                <a:sym typeface="Encode Sans Semi Condensed Light"/>
              </a:defRPr>
            </a:lvl1pPr>
            <a:lvl2pPr indent="-3810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Encode Sans Semi Condensed Light"/>
              <a:buChar char="▹"/>
              <a:defRPr sz="2400">
                <a:solidFill>
                  <a:schemeClr val="lt1"/>
                </a:solidFill>
                <a:latin typeface="Encode Sans Semi Condensed Light"/>
                <a:ea typeface="Encode Sans Semi Condensed Light"/>
                <a:cs typeface="Encode Sans Semi Condensed Light"/>
                <a:sym typeface="Encode Sans Semi Condensed Light"/>
              </a:defRPr>
            </a:lvl2pPr>
            <a:lvl3pPr indent="-38100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400"/>
              <a:buFont typeface="Encode Sans Semi Condensed Light"/>
              <a:buChar char="▹"/>
              <a:defRPr sz="2400">
                <a:solidFill>
                  <a:schemeClr val="lt1"/>
                </a:solidFill>
                <a:latin typeface="Encode Sans Semi Condensed Light"/>
                <a:ea typeface="Encode Sans Semi Condensed Light"/>
                <a:cs typeface="Encode Sans Semi Condensed Light"/>
                <a:sym typeface="Encode Sans Semi Condensed Light"/>
              </a:defRPr>
            </a:lvl3pPr>
            <a:lvl4pPr indent="-38100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Encode Sans Semi Condensed Light"/>
              <a:buChar char="▹"/>
              <a:defRPr sz="2400">
                <a:solidFill>
                  <a:schemeClr val="lt1"/>
                </a:solidFill>
                <a:latin typeface="Encode Sans Semi Condensed Light"/>
                <a:ea typeface="Encode Sans Semi Condensed Light"/>
                <a:cs typeface="Encode Sans Semi Condensed Light"/>
                <a:sym typeface="Encode Sans Semi Condensed Light"/>
              </a:defRPr>
            </a:lvl4pPr>
            <a:lvl5pPr indent="-38100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Encode Sans Semi Condensed Light"/>
              <a:buChar char="▹"/>
              <a:defRPr sz="2400">
                <a:solidFill>
                  <a:schemeClr val="lt1"/>
                </a:solidFill>
                <a:latin typeface="Encode Sans Semi Condensed Light"/>
                <a:ea typeface="Encode Sans Semi Condensed Light"/>
                <a:cs typeface="Encode Sans Semi Condensed Light"/>
                <a:sym typeface="Encode Sans Semi Condensed Light"/>
              </a:defRPr>
            </a:lvl5pPr>
            <a:lvl6pPr indent="-38100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Encode Sans Semi Condensed Light"/>
              <a:buChar char="▹"/>
              <a:defRPr sz="2400">
                <a:solidFill>
                  <a:schemeClr val="lt1"/>
                </a:solidFill>
                <a:latin typeface="Encode Sans Semi Condensed Light"/>
                <a:ea typeface="Encode Sans Semi Condensed Light"/>
                <a:cs typeface="Encode Sans Semi Condensed Light"/>
                <a:sym typeface="Encode Sans Semi Condensed Light"/>
              </a:defRPr>
            </a:lvl6pPr>
            <a:lvl7pPr indent="-38100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Encode Sans Semi Condensed Light"/>
              <a:buChar char="▹"/>
              <a:defRPr sz="2400">
                <a:solidFill>
                  <a:schemeClr val="lt1"/>
                </a:solidFill>
                <a:latin typeface="Encode Sans Semi Condensed Light"/>
                <a:ea typeface="Encode Sans Semi Condensed Light"/>
                <a:cs typeface="Encode Sans Semi Condensed Light"/>
                <a:sym typeface="Encode Sans Semi Condensed Light"/>
              </a:defRPr>
            </a:lvl7pPr>
            <a:lvl8pPr indent="-38100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Encode Sans Semi Condensed Light"/>
              <a:buChar char="▹"/>
              <a:defRPr sz="2400">
                <a:solidFill>
                  <a:schemeClr val="lt1"/>
                </a:solidFill>
                <a:latin typeface="Encode Sans Semi Condensed Light"/>
                <a:ea typeface="Encode Sans Semi Condensed Light"/>
                <a:cs typeface="Encode Sans Semi Condensed Light"/>
                <a:sym typeface="Encode Sans Semi Condensed Light"/>
              </a:defRPr>
            </a:lvl8pPr>
            <a:lvl9pPr indent="-38100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Encode Sans Semi Condensed Light"/>
              <a:buChar char="■"/>
              <a:defRPr sz="2400">
                <a:solidFill>
                  <a:schemeClr val="lt1"/>
                </a:solidFill>
                <a:latin typeface="Encode Sans Semi Condensed Light"/>
                <a:ea typeface="Encode Sans Semi Condensed Light"/>
                <a:cs typeface="Encode Sans Semi Condensed Light"/>
                <a:sym typeface="Encode Sans Semi Condensed Light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  <a:noFill/>
          <a:ln>
            <a:noFill/>
          </a:ln>
          <a:effectLst>
            <a:outerShdw blurRad="42863" rotWithShape="0" algn="bl" dir="5400000" dist="9525">
              <a:schemeClr val="dk1">
                <a:alpha val="15000"/>
              </a:schemeClr>
            </a:outerShdw>
          </a:effectLst>
        </p:spPr>
        <p:txBody>
          <a:bodyPr anchorCtr="0" anchor="ctr" bIns="0" lIns="0" spcFirstLastPara="1" rIns="0" wrap="square" tIns="0">
            <a:noAutofit/>
          </a:bodyPr>
          <a:lstStyle>
            <a:lvl1pPr lvl="0" rtl="0" algn="r">
              <a:buNone/>
              <a:defRPr sz="1300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1pPr>
            <a:lvl2pPr lvl="1" rtl="0" algn="r">
              <a:buNone/>
              <a:defRPr sz="1300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2pPr>
            <a:lvl3pPr lvl="2" rtl="0" algn="r">
              <a:buNone/>
              <a:defRPr sz="1300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3pPr>
            <a:lvl4pPr lvl="3" rtl="0" algn="r">
              <a:buNone/>
              <a:defRPr sz="1300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4pPr>
            <a:lvl5pPr lvl="4" rtl="0" algn="r">
              <a:buNone/>
              <a:defRPr sz="1300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5pPr>
            <a:lvl6pPr lvl="5" rtl="0" algn="r">
              <a:buNone/>
              <a:defRPr sz="1300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6pPr>
            <a:lvl7pPr lvl="6" rtl="0" algn="r">
              <a:buNone/>
              <a:defRPr sz="1300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7pPr>
            <a:lvl8pPr lvl="7" rtl="0" algn="r">
              <a:buNone/>
              <a:defRPr sz="1300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8pPr>
            <a:lvl9pPr lvl="8" rtl="0" algn="r">
              <a:buNone/>
              <a:defRPr sz="1300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2"/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8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6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6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5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8.xml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0.xml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1.xml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2.xml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3.xml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4.xml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5.xml"/><Relationship Id="rId3" Type="http://schemas.openxmlformats.org/officeDocument/2006/relationships/image" Target="../media/image4.png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6.xml"/><Relationship Id="rId3" Type="http://schemas.openxmlformats.org/officeDocument/2006/relationships/image" Target="../media/image4.png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7.xml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8.xml"/><Relationship Id="rId3" Type="http://schemas.openxmlformats.org/officeDocument/2006/relationships/image" Target="../media/image4.png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9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/Relationships>
</file>

<file path=ppt/slides/_rels/slide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0.xml"/></Relationships>
</file>

<file path=ppt/slides/_rels/slide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1.xml"/><Relationship Id="rId3" Type="http://schemas.openxmlformats.org/officeDocument/2006/relationships/image" Target="../media/image4.png"/></Relationships>
</file>

<file path=ppt/slides/_rels/slide4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2.xml"/><Relationship Id="rId3" Type="http://schemas.openxmlformats.org/officeDocument/2006/relationships/image" Target="../media/image4.png"/><Relationship Id="rId4" Type="http://schemas.openxmlformats.org/officeDocument/2006/relationships/image" Target="../media/image7.png"/></Relationships>
</file>

<file path=ppt/slides/_rels/slide4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3.xml"/><Relationship Id="rId3" Type="http://schemas.openxmlformats.org/officeDocument/2006/relationships/image" Target="../media/image4.png"/></Relationships>
</file>

<file path=ppt/slides/_rels/slide4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4.xml"/></Relationships>
</file>

<file path=ppt/slides/_rels/slide4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5.xml"/></Relationships>
</file>

<file path=ppt/slides/_rels/slide4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6.xml"/><Relationship Id="rId3" Type="http://schemas.openxmlformats.org/officeDocument/2006/relationships/image" Target="../media/image4.png"/></Relationships>
</file>

<file path=ppt/slides/_rels/slide4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7.xml"/><Relationship Id="rId3" Type="http://schemas.openxmlformats.org/officeDocument/2006/relationships/image" Target="../media/image4.png"/></Relationships>
</file>

<file path=ppt/slides/_rels/slide4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8.xml"/><Relationship Id="rId3" Type="http://schemas.openxmlformats.org/officeDocument/2006/relationships/image" Target="../media/image4.png"/></Relationships>
</file>

<file path=ppt/slides/_rels/slide4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9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/Relationships>
</file>

<file path=ppt/slides/_rels/slide5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0.xml"/><Relationship Id="rId3" Type="http://schemas.openxmlformats.org/officeDocument/2006/relationships/image" Target="../media/image4.png"/></Relationships>
</file>

<file path=ppt/slides/_rels/slide5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1.xml"/></Relationships>
</file>

<file path=ppt/slides/_rels/slide5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2.xml"/></Relationships>
</file>

<file path=ppt/slides/_rels/slide5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3.xml"/></Relationships>
</file>

<file path=ppt/slides/_rels/slide5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54.xml"/></Relationships>
</file>

<file path=ppt/slides/_rels/slide5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5.xml"/></Relationships>
</file>

<file path=ppt/slides/_rels/slide5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6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15"/>
          <p:cNvSpPr txBox="1"/>
          <p:nvPr>
            <p:ph type="ctrTitle"/>
          </p:nvPr>
        </p:nvSpPr>
        <p:spPr>
          <a:xfrm>
            <a:off x="671258" y="990800"/>
            <a:ext cx="7801500" cy="17301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 Causal Inference Approach to Predict Sepsis in Patients Using Q-Learning</a:t>
            </a:r>
            <a:endParaRPr/>
          </a:p>
        </p:txBody>
      </p:sp>
      <p:sp>
        <p:nvSpPr>
          <p:cNvPr id="169" name="Google Shape;169;p15"/>
          <p:cNvSpPr txBox="1"/>
          <p:nvPr>
            <p:ph idx="1" type="subTitle"/>
          </p:nvPr>
        </p:nvSpPr>
        <p:spPr>
          <a:xfrm>
            <a:off x="671250" y="3174876"/>
            <a:ext cx="7801500" cy="792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A Background Presentation by: Noah Dunn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24"/>
          <p:cNvSpPr txBox="1"/>
          <p:nvPr>
            <p:ph idx="4294967295" type="ctrTitle"/>
          </p:nvPr>
        </p:nvSpPr>
        <p:spPr>
          <a:xfrm>
            <a:off x="3056225" y="724200"/>
            <a:ext cx="4252500" cy="8949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/>
              <a:t>48.9 Million Cases</a:t>
            </a:r>
            <a:endParaRPr sz="4800"/>
          </a:p>
        </p:txBody>
      </p:sp>
      <p:sp>
        <p:nvSpPr>
          <p:cNvPr id="236" name="Google Shape;236;p24"/>
          <p:cNvSpPr txBox="1"/>
          <p:nvPr>
            <p:ph idx="4294967295" type="subTitle"/>
          </p:nvPr>
        </p:nvSpPr>
        <p:spPr>
          <a:xfrm>
            <a:off x="3056213" y="1411308"/>
            <a:ext cx="3700500" cy="463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/>
              <a:t>Reported in 2017</a:t>
            </a:r>
            <a:endParaRPr sz="1800"/>
          </a:p>
        </p:txBody>
      </p:sp>
      <p:sp>
        <p:nvSpPr>
          <p:cNvPr id="237" name="Google Shape;237;p24"/>
          <p:cNvSpPr txBox="1"/>
          <p:nvPr>
            <p:ph idx="4294967295" type="ctrTitle"/>
          </p:nvPr>
        </p:nvSpPr>
        <p:spPr>
          <a:xfrm>
            <a:off x="3056225" y="3353100"/>
            <a:ext cx="5944800" cy="8949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/>
              <a:t>Ranked in Top 10 Cases of Death Worldwide</a:t>
            </a:r>
            <a:endParaRPr sz="4800"/>
          </a:p>
        </p:txBody>
      </p:sp>
      <p:sp>
        <p:nvSpPr>
          <p:cNvPr id="238" name="Google Shape;238;p24"/>
          <p:cNvSpPr txBox="1"/>
          <p:nvPr>
            <p:ph idx="4294967295" type="ctrTitle"/>
          </p:nvPr>
        </p:nvSpPr>
        <p:spPr>
          <a:xfrm>
            <a:off x="3056225" y="2038650"/>
            <a:ext cx="4944900" cy="8949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/>
              <a:t>11.0 Million Deaths</a:t>
            </a:r>
            <a:endParaRPr sz="4800"/>
          </a:p>
        </p:txBody>
      </p:sp>
      <p:sp>
        <p:nvSpPr>
          <p:cNvPr id="239" name="Google Shape;239;p24"/>
          <p:cNvSpPr txBox="1"/>
          <p:nvPr>
            <p:ph idx="4294967295" type="subTitle"/>
          </p:nvPr>
        </p:nvSpPr>
        <p:spPr>
          <a:xfrm>
            <a:off x="3056213" y="2769729"/>
            <a:ext cx="3700500" cy="463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/>
              <a:t>Reported in 2017</a:t>
            </a:r>
            <a:endParaRPr sz="1800"/>
          </a:p>
        </p:txBody>
      </p:sp>
      <p:sp>
        <p:nvSpPr>
          <p:cNvPr id="240" name="Google Shape;240;p24"/>
          <p:cNvSpPr txBox="1"/>
          <p:nvPr>
            <p:ph idx="12" type="sldNum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241" name="Google Shape;241;p24"/>
          <p:cNvGrpSpPr/>
          <p:nvPr/>
        </p:nvGrpSpPr>
        <p:grpSpPr>
          <a:xfrm>
            <a:off x="2387291" y="931200"/>
            <a:ext cx="527468" cy="480890"/>
            <a:chOff x="7037564" y="876612"/>
            <a:chExt cx="272129" cy="248099"/>
          </a:xfrm>
        </p:grpSpPr>
        <p:sp>
          <p:nvSpPr>
            <p:cNvPr id="242" name="Google Shape;242;p24"/>
            <p:cNvSpPr/>
            <p:nvPr/>
          </p:nvSpPr>
          <p:spPr>
            <a:xfrm>
              <a:off x="7037564" y="876612"/>
              <a:ext cx="272129" cy="248099"/>
            </a:xfrm>
            <a:custGeom>
              <a:rect b="b" l="l" r="r" t="t"/>
              <a:pathLst>
                <a:path extrusionOk="0" h="248099" w="272129">
                  <a:moveTo>
                    <a:pt x="8969" y="248099"/>
                  </a:moveTo>
                  <a:cubicBezTo>
                    <a:pt x="10759" y="248099"/>
                    <a:pt x="13146" y="247503"/>
                    <a:pt x="14936" y="245714"/>
                  </a:cubicBezTo>
                  <a:lnTo>
                    <a:pt x="74605" y="193832"/>
                  </a:lnTo>
                  <a:cubicBezTo>
                    <a:pt x="84749" y="203373"/>
                    <a:pt x="97280" y="208144"/>
                    <a:pt x="110407" y="208144"/>
                  </a:cubicBezTo>
                  <a:cubicBezTo>
                    <a:pt x="122341" y="208144"/>
                    <a:pt x="134275" y="203970"/>
                    <a:pt x="144418" y="195621"/>
                  </a:cubicBezTo>
                  <a:lnTo>
                    <a:pt x="178430" y="166400"/>
                  </a:lnTo>
                  <a:cubicBezTo>
                    <a:pt x="178430" y="166400"/>
                    <a:pt x="178430" y="166400"/>
                    <a:pt x="178430" y="166400"/>
                  </a:cubicBezTo>
                  <a:cubicBezTo>
                    <a:pt x="178430" y="166400"/>
                    <a:pt x="178430" y="166400"/>
                    <a:pt x="178430" y="166400"/>
                  </a:cubicBezTo>
                  <a:lnTo>
                    <a:pt x="207071" y="141353"/>
                  </a:lnTo>
                  <a:cubicBezTo>
                    <a:pt x="207071" y="141353"/>
                    <a:pt x="207071" y="141353"/>
                    <a:pt x="207071" y="141353"/>
                  </a:cubicBezTo>
                  <a:cubicBezTo>
                    <a:pt x="207071" y="141353"/>
                    <a:pt x="207071" y="141353"/>
                    <a:pt x="207071" y="141353"/>
                  </a:cubicBezTo>
                  <a:lnTo>
                    <a:pt x="226166" y="124655"/>
                  </a:lnTo>
                  <a:lnTo>
                    <a:pt x="236309" y="136582"/>
                  </a:lnTo>
                  <a:cubicBezTo>
                    <a:pt x="238099" y="138371"/>
                    <a:pt x="240486" y="139564"/>
                    <a:pt x="242873" y="139564"/>
                  </a:cubicBezTo>
                  <a:cubicBezTo>
                    <a:pt x="244663" y="139564"/>
                    <a:pt x="247050" y="138968"/>
                    <a:pt x="248840" y="137179"/>
                  </a:cubicBezTo>
                  <a:cubicBezTo>
                    <a:pt x="252420" y="134197"/>
                    <a:pt x="253017" y="128233"/>
                    <a:pt x="249436" y="124655"/>
                  </a:cubicBezTo>
                  <a:lnTo>
                    <a:pt x="208861" y="77544"/>
                  </a:lnTo>
                  <a:lnTo>
                    <a:pt x="230343" y="59057"/>
                  </a:lnTo>
                  <a:lnTo>
                    <a:pt x="256597" y="89471"/>
                  </a:lnTo>
                  <a:cubicBezTo>
                    <a:pt x="258387" y="91260"/>
                    <a:pt x="260774" y="92452"/>
                    <a:pt x="263161" y="92452"/>
                  </a:cubicBezTo>
                  <a:cubicBezTo>
                    <a:pt x="264951" y="92452"/>
                    <a:pt x="267337" y="91856"/>
                    <a:pt x="269128" y="90067"/>
                  </a:cubicBezTo>
                  <a:cubicBezTo>
                    <a:pt x="272708" y="87085"/>
                    <a:pt x="273304" y="81122"/>
                    <a:pt x="269724" y="77544"/>
                  </a:cubicBezTo>
                  <a:lnTo>
                    <a:pt x="205281" y="3000"/>
                  </a:lnTo>
                  <a:cubicBezTo>
                    <a:pt x="202298" y="-578"/>
                    <a:pt x="196331" y="-1174"/>
                    <a:pt x="192751" y="2404"/>
                  </a:cubicBezTo>
                  <a:cubicBezTo>
                    <a:pt x="189171" y="5386"/>
                    <a:pt x="188574" y="11349"/>
                    <a:pt x="192154" y="14927"/>
                  </a:cubicBezTo>
                  <a:lnTo>
                    <a:pt x="218409" y="45341"/>
                  </a:lnTo>
                  <a:lnTo>
                    <a:pt x="196927" y="63828"/>
                  </a:lnTo>
                  <a:lnTo>
                    <a:pt x="156352" y="16716"/>
                  </a:lnTo>
                  <a:cubicBezTo>
                    <a:pt x="153369" y="13138"/>
                    <a:pt x="147402" y="12542"/>
                    <a:pt x="143822" y="16120"/>
                  </a:cubicBezTo>
                  <a:cubicBezTo>
                    <a:pt x="140242" y="19102"/>
                    <a:pt x="139645" y="25065"/>
                    <a:pt x="143225" y="28643"/>
                  </a:cubicBezTo>
                  <a:lnTo>
                    <a:pt x="153369" y="40570"/>
                  </a:lnTo>
                  <a:lnTo>
                    <a:pt x="71025" y="111536"/>
                  </a:lnTo>
                  <a:cubicBezTo>
                    <a:pt x="60285" y="120481"/>
                    <a:pt x="54318" y="133004"/>
                    <a:pt x="53124" y="146720"/>
                  </a:cubicBezTo>
                  <a:cubicBezTo>
                    <a:pt x="52527" y="158647"/>
                    <a:pt x="55511" y="170574"/>
                    <a:pt x="62671" y="180116"/>
                  </a:cubicBezTo>
                  <a:lnTo>
                    <a:pt x="3002" y="231402"/>
                  </a:lnTo>
                  <a:cubicBezTo>
                    <a:pt x="-578" y="234383"/>
                    <a:pt x="-1175" y="240347"/>
                    <a:pt x="2405" y="243925"/>
                  </a:cubicBezTo>
                  <a:cubicBezTo>
                    <a:pt x="3599" y="246907"/>
                    <a:pt x="6582" y="248099"/>
                    <a:pt x="8969" y="248099"/>
                  </a:cubicBezTo>
                  <a:close/>
                  <a:moveTo>
                    <a:pt x="82362" y="125252"/>
                  </a:moveTo>
                  <a:lnTo>
                    <a:pt x="164706" y="54286"/>
                  </a:lnTo>
                  <a:lnTo>
                    <a:pt x="214232" y="110939"/>
                  </a:lnTo>
                  <a:lnTo>
                    <a:pt x="201701" y="121673"/>
                  </a:lnTo>
                  <a:lnTo>
                    <a:pt x="192751" y="111536"/>
                  </a:lnTo>
                  <a:cubicBezTo>
                    <a:pt x="189767" y="107958"/>
                    <a:pt x="183800" y="107361"/>
                    <a:pt x="180220" y="110939"/>
                  </a:cubicBezTo>
                  <a:cubicBezTo>
                    <a:pt x="176640" y="113921"/>
                    <a:pt x="176043" y="119885"/>
                    <a:pt x="179624" y="123463"/>
                  </a:cubicBezTo>
                  <a:lnTo>
                    <a:pt x="188574" y="133600"/>
                  </a:lnTo>
                  <a:lnTo>
                    <a:pt x="173060" y="147316"/>
                  </a:lnTo>
                  <a:lnTo>
                    <a:pt x="164109" y="137179"/>
                  </a:lnTo>
                  <a:cubicBezTo>
                    <a:pt x="161126" y="133600"/>
                    <a:pt x="155159" y="133004"/>
                    <a:pt x="151579" y="136582"/>
                  </a:cubicBezTo>
                  <a:cubicBezTo>
                    <a:pt x="147999" y="139564"/>
                    <a:pt x="147402" y="145527"/>
                    <a:pt x="150982" y="149106"/>
                  </a:cubicBezTo>
                  <a:lnTo>
                    <a:pt x="159932" y="159243"/>
                  </a:lnTo>
                  <a:lnTo>
                    <a:pt x="132485" y="183097"/>
                  </a:lnTo>
                  <a:cubicBezTo>
                    <a:pt x="118164" y="195621"/>
                    <a:pt x="96683" y="193832"/>
                    <a:pt x="84153" y="179519"/>
                  </a:cubicBezTo>
                  <a:lnTo>
                    <a:pt x="79379" y="174152"/>
                  </a:lnTo>
                  <a:cubicBezTo>
                    <a:pt x="73412" y="166996"/>
                    <a:pt x="70428" y="158647"/>
                    <a:pt x="71025" y="149106"/>
                  </a:cubicBezTo>
                  <a:cubicBezTo>
                    <a:pt x="71622" y="139564"/>
                    <a:pt x="75799" y="131215"/>
                    <a:pt x="82362" y="12525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3" name="Google Shape;243;p24"/>
            <p:cNvSpPr/>
            <p:nvPr/>
          </p:nvSpPr>
          <p:spPr>
            <a:xfrm>
              <a:off x="7124380" y="1022628"/>
              <a:ext cx="41972" cy="31880"/>
            </a:xfrm>
            <a:custGeom>
              <a:rect b="b" l="l" r="r" t="t"/>
              <a:pathLst>
                <a:path extrusionOk="0" h="31880" w="41972">
                  <a:moveTo>
                    <a:pt x="14044" y="29925"/>
                  </a:moveTo>
                  <a:lnTo>
                    <a:pt x="14044" y="29925"/>
                  </a:lnTo>
                  <a:cubicBezTo>
                    <a:pt x="24188" y="34099"/>
                    <a:pt x="35525" y="31714"/>
                    <a:pt x="41492" y="21576"/>
                  </a:cubicBezTo>
                  <a:cubicBezTo>
                    <a:pt x="42685" y="19787"/>
                    <a:pt x="41492" y="17402"/>
                    <a:pt x="39702" y="16805"/>
                  </a:cubicBezTo>
                  <a:cubicBezTo>
                    <a:pt x="34331" y="15613"/>
                    <a:pt x="28961" y="13227"/>
                    <a:pt x="23591" y="7860"/>
                  </a:cubicBezTo>
                  <a:cubicBezTo>
                    <a:pt x="16430" y="1300"/>
                    <a:pt x="9867" y="-489"/>
                    <a:pt x="3900" y="108"/>
                  </a:cubicBezTo>
                  <a:cubicBezTo>
                    <a:pt x="2707" y="108"/>
                    <a:pt x="1513" y="704"/>
                    <a:pt x="1513" y="1897"/>
                  </a:cubicBezTo>
                  <a:cubicBezTo>
                    <a:pt x="-3260" y="13227"/>
                    <a:pt x="3900" y="25751"/>
                    <a:pt x="14044" y="29925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44" name="Google Shape;244;p24"/>
          <p:cNvGrpSpPr/>
          <p:nvPr/>
        </p:nvGrpSpPr>
        <p:grpSpPr>
          <a:xfrm>
            <a:off x="2410459" y="2280349"/>
            <a:ext cx="481133" cy="411499"/>
            <a:chOff x="6319760" y="3135000"/>
            <a:chExt cx="248224" cy="212299"/>
          </a:xfrm>
        </p:grpSpPr>
        <p:sp>
          <p:nvSpPr>
            <p:cNvPr id="245" name="Google Shape;245;p24"/>
            <p:cNvSpPr/>
            <p:nvPr/>
          </p:nvSpPr>
          <p:spPr>
            <a:xfrm>
              <a:off x="6411054" y="3235783"/>
              <a:ext cx="61459" cy="17890"/>
            </a:xfrm>
            <a:custGeom>
              <a:rect b="b" l="l" r="r" t="t"/>
              <a:pathLst>
                <a:path extrusionOk="0" h="17890" w="61459">
                  <a:moveTo>
                    <a:pt x="8950" y="17890"/>
                  </a:moveTo>
                  <a:lnTo>
                    <a:pt x="52509" y="17890"/>
                  </a:lnTo>
                  <a:cubicBezTo>
                    <a:pt x="57283" y="17890"/>
                    <a:pt x="61459" y="13716"/>
                    <a:pt x="61459" y="8945"/>
                  </a:cubicBezTo>
                  <a:cubicBezTo>
                    <a:pt x="61459" y="4175"/>
                    <a:pt x="57283" y="0"/>
                    <a:pt x="52509" y="0"/>
                  </a:cubicBezTo>
                  <a:lnTo>
                    <a:pt x="8950" y="0"/>
                  </a:lnTo>
                  <a:cubicBezTo>
                    <a:pt x="4177" y="0"/>
                    <a:pt x="0" y="4175"/>
                    <a:pt x="0" y="8945"/>
                  </a:cubicBezTo>
                  <a:cubicBezTo>
                    <a:pt x="0" y="13716"/>
                    <a:pt x="4177" y="17890"/>
                    <a:pt x="8950" y="1789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6" name="Google Shape;246;p24"/>
            <p:cNvSpPr/>
            <p:nvPr/>
          </p:nvSpPr>
          <p:spPr>
            <a:xfrm>
              <a:off x="6319760" y="3135000"/>
              <a:ext cx="248224" cy="212299"/>
            </a:xfrm>
            <a:custGeom>
              <a:rect b="b" l="l" r="r" t="t"/>
              <a:pathLst>
                <a:path extrusionOk="0" h="212299" w="248224">
                  <a:moveTo>
                    <a:pt x="238081" y="194409"/>
                  </a:moveTo>
                  <a:lnTo>
                    <a:pt x="212423" y="194409"/>
                  </a:lnTo>
                  <a:lnTo>
                    <a:pt x="212423" y="22661"/>
                  </a:lnTo>
                  <a:cubicBezTo>
                    <a:pt x="212423" y="10138"/>
                    <a:pt x="202279" y="0"/>
                    <a:pt x="189749" y="0"/>
                  </a:cubicBezTo>
                  <a:lnTo>
                    <a:pt x="54896" y="0"/>
                  </a:lnTo>
                  <a:cubicBezTo>
                    <a:pt x="42365" y="0"/>
                    <a:pt x="32221" y="10138"/>
                    <a:pt x="32221" y="22661"/>
                  </a:cubicBezTo>
                  <a:lnTo>
                    <a:pt x="32221" y="194409"/>
                  </a:lnTo>
                  <a:lnTo>
                    <a:pt x="8950" y="194409"/>
                  </a:lnTo>
                  <a:cubicBezTo>
                    <a:pt x="4177" y="194409"/>
                    <a:pt x="0" y="198584"/>
                    <a:pt x="0" y="203354"/>
                  </a:cubicBezTo>
                  <a:cubicBezTo>
                    <a:pt x="0" y="208125"/>
                    <a:pt x="4177" y="212300"/>
                    <a:pt x="8950" y="212300"/>
                  </a:cubicBezTo>
                  <a:lnTo>
                    <a:pt x="107405" y="212300"/>
                  </a:lnTo>
                  <a:cubicBezTo>
                    <a:pt x="107405" y="212300"/>
                    <a:pt x="107405" y="212300"/>
                    <a:pt x="108002" y="212300"/>
                  </a:cubicBezTo>
                  <a:lnTo>
                    <a:pt x="138433" y="212300"/>
                  </a:lnTo>
                  <a:cubicBezTo>
                    <a:pt x="138433" y="212300"/>
                    <a:pt x="138433" y="212300"/>
                    <a:pt x="139030" y="212300"/>
                  </a:cubicBezTo>
                  <a:lnTo>
                    <a:pt x="239274" y="212300"/>
                  </a:lnTo>
                  <a:cubicBezTo>
                    <a:pt x="244048" y="212300"/>
                    <a:pt x="248224" y="208125"/>
                    <a:pt x="248224" y="203354"/>
                  </a:cubicBezTo>
                  <a:cubicBezTo>
                    <a:pt x="248224" y="198584"/>
                    <a:pt x="242854" y="194409"/>
                    <a:pt x="238081" y="194409"/>
                  </a:cubicBezTo>
                  <a:close/>
                  <a:moveTo>
                    <a:pt x="134853" y="194409"/>
                  </a:moveTo>
                  <a:lnTo>
                    <a:pt x="109195" y="194409"/>
                  </a:lnTo>
                  <a:lnTo>
                    <a:pt x="109195" y="155050"/>
                  </a:lnTo>
                  <a:lnTo>
                    <a:pt x="134853" y="155050"/>
                  </a:lnTo>
                  <a:lnTo>
                    <a:pt x="134853" y="194409"/>
                  </a:lnTo>
                  <a:close/>
                  <a:moveTo>
                    <a:pt x="49526" y="22065"/>
                  </a:moveTo>
                  <a:cubicBezTo>
                    <a:pt x="49526" y="19083"/>
                    <a:pt x="51912" y="16698"/>
                    <a:pt x="54896" y="16698"/>
                  </a:cubicBezTo>
                  <a:lnTo>
                    <a:pt x="189749" y="16698"/>
                  </a:lnTo>
                  <a:cubicBezTo>
                    <a:pt x="192732" y="16698"/>
                    <a:pt x="195119" y="19083"/>
                    <a:pt x="195119" y="22065"/>
                  </a:cubicBezTo>
                  <a:lnTo>
                    <a:pt x="195119" y="193813"/>
                  </a:lnTo>
                  <a:lnTo>
                    <a:pt x="152753" y="193813"/>
                  </a:lnTo>
                  <a:lnTo>
                    <a:pt x="152753" y="152069"/>
                  </a:lnTo>
                  <a:cubicBezTo>
                    <a:pt x="152753" y="143720"/>
                    <a:pt x="145593" y="136563"/>
                    <a:pt x="137240" y="136563"/>
                  </a:cubicBezTo>
                  <a:lnTo>
                    <a:pt x="106808" y="136563"/>
                  </a:lnTo>
                  <a:cubicBezTo>
                    <a:pt x="98454" y="136563"/>
                    <a:pt x="91294" y="143720"/>
                    <a:pt x="91294" y="152069"/>
                  </a:cubicBezTo>
                  <a:lnTo>
                    <a:pt x="91294" y="193813"/>
                  </a:lnTo>
                  <a:lnTo>
                    <a:pt x="48929" y="193813"/>
                  </a:lnTo>
                  <a:lnTo>
                    <a:pt x="48929" y="22065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7" name="Google Shape;247;p24"/>
            <p:cNvSpPr/>
            <p:nvPr/>
          </p:nvSpPr>
          <p:spPr>
            <a:xfrm>
              <a:off x="6415231" y="3173166"/>
              <a:ext cx="52508" cy="52478"/>
            </a:xfrm>
            <a:custGeom>
              <a:rect b="b" l="l" r="r" t="t"/>
              <a:pathLst>
                <a:path extrusionOk="0" h="52478" w="52508">
                  <a:moveTo>
                    <a:pt x="43559" y="17294"/>
                  </a:moveTo>
                  <a:lnTo>
                    <a:pt x="35205" y="17294"/>
                  </a:lnTo>
                  <a:lnTo>
                    <a:pt x="35205" y="8945"/>
                  </a:lnTo>
                  <a:cubicBezTo>
                    <a:pt x="35205" y="4175"/>
                    <a:pt x="31028" y="0"/>
                    <a:pt x="26254" y="0"/>
                  </a:cubicBezTo>
                  <a:cubicBezTo>
                    <a:pt x="21481" y="0"/>
                    <a:pt x="17304" y="4175"/>
                    <a:pt x="17304" y="8945"/>
                  </a:cubicBezTo>
                  <a:lnTo>
                    <a:pt x="17304" y="17294"/>
                  </a:lnTo>
                  <a:lnTo>
                    <a:pt x="8950" y="17294"/>
                  </a:lnTo>
                  <a:cubicBezTo>
                    <a:pt x="4177" y="17294"/>
                    <a:pt x="0" y="21469"/>
                    <a:pt x="0" y="26239"/>
                  </a:cubicBezTo>
                  <a:cubicBezTo>
                    <a:pt x="0" y="31010"/>
                    <a:pt x="4177" y="35185"/>
                    <a:pt x="8950" y="35185"/>
                  </a:cubicBezTo>
                  <a:lnTo>
                    <a:pt x="17304" y="35185"/>
                  </a:lnTo>
                  <a:lnTo>
                    <a:pt x="17304" y="43534"/>
                  </a:lnTo>
                  <a:cubicBezTo>
                    <a:pt x="17304" y="48304"/>
                    <a:pt x="21481" y="52479"/>
                    <a:pt x="26254" y="52479"/>
                  </a:cubicBezTo>
                  <a:cubicBezTo>
                    <a:pt x="31028" y="52479"/>
                    <a:pt x="35205" y="48304"/>
                    <a:pt x="35205" y="43534"/>
                  </a:cubicBezTo>
                  <a:lnTo>
                    <a:pt x="35205" y="35185"/>
                  </a:lnTo>
                  <a:lnTo>
                    <a:pt x="43559" y="35185"/>
                  </a:lnTo>
                  <a:cubicBezTo>
                    <a:pt x="48332" y="35185"/>
                    <a:pt x="52509" y="31010"/>
                    <a:pt x="52509" y="26239"/>
                  </a:cubicBezTo>
                  <a:cubicBezTo>
                    <a:pt x="52509" y="21469"/>
                    <a:pt x="48332" y="17294"/>
                    <a:pt x="43559" y="17294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248" name="Google Shape;248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10450" y="3353112"/>
            <a:ext cx="481150" cy="5498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p25"/>
          <p:cNvSpPr txBox="1"/>
          <p:nvPr>
            <p:ph type="title"/>
          </p:nvPr>
        </p:nvSpPr>
        <p:spPr>
          <a:xfrm>
            <a:off x="514800" y="809150"/>
            <a:ext cx="7409400" cy="665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Risk Groups</a:t>
            </a:r>
            <a:endParaRPr/>
          </a:p>
        </p:txBody>
      </p:sp>
      <p:sp>
        <p:nvSpPr>
          <p:cNvPr id="254" name="Google Shape;254;p25"/>
          <p:cNvSpPr txBox="1"/>
          <p:nvPr>
            <p:ph idx="1" type="body"/>
          </p:nvPr>
        </p:nvSpPr>
        <p:spPr>
          <a:xfrm>
            <a:off x="514800" y="1582776"/>
            <a:ext cx="6373800" cy="3439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-381000" lvl="0" marL="457200" rtl="0" algn="l">
              <a:spcBef>
                <a:spcPts val="600"/>
              </a:spcBef>
              <a:spcAft>
                <a:spcPts val="0"/>
              </a:spcAft>
              <a:buSzPts val="2400"/>
              <a:buChar char="▸"/>
            </a:pPr>
            <a:r>
              <a:rPr lang="en"/>
              <a:t>Current/Former HIV/AIDS or Cancer Patients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▸"/>
            </a:pPr>
            <a:r>
              <a:rPr lang="en"/>
              <a:t>Young Babies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▸"/>
            </a:pPr>
            <a:r>
              <a:rPr lang="en"/>
              <a:t>The Elderly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▸"/>
            </a:pPr>
            <a:r>
              <a:rPr lang="en"/>
              <a:t>People who have recently suffered a major injury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▸"/>
            </a:pPr>
            <a:r>
              <a:rPr lang="en"/>
              <a:t>People with diabetes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p26"/>
          <p:cNvSpPr txBox="1"/>
          <p:nvPr>
            <p:ph type="title"/>
          </p:nvPr>
        </p:nvSpPr>
        <p:spPr>
          <a:xfrm>
            <a:off x="514800" y="809150"/>
            <a:ext cx="7409400" cy="665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Sepsis is Hard to Diagnose</a:t>
            </a:r>
            <a:endParaRPr/>
          </a:p>
        </p:txBody>
      </p:sp>
      <p:sp>
        <p:nvSpPr>
          <p:cNvPr id="260" name="Google Shape;260;p26"/>
          <p:cNvSpPr txBox="1"/>
          <p:nvPr>
            <p:ph idx="1" type="body"/>
          </p:nvPr>
        </p:nvSpPr>
        <p:spPr>
          <a:xfrm>
            <a:off x="514800" y="1582776"/>
            <a:ext cx="6373800" cy="3439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-381000" lvl="0" marL="457200" rtl="0" algn="l">
              <a:spcBef>
                <a:spcPts val="600"/>
              </a:spcBef>
              <a:spcAft>
                <a:spcPts val="0"/>
              </a:spcAft>
              <a:buSzPts val="2400"/>
              <a:buChar char="▸"/>
            </a:pPr>
            <a:r>
              <a:rPr lang="en"/>
              <a:t>The signs and symptoms leading up to a diagnosis are ambiguous 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▸"/>
            </a:pPr>
            <a:r>
              <a:rPr lang="en"/>
              <a:t>The various small organisms that cause disease to their hosts (pathogens) often reflect different symptoms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▸"/>
            </a:pPr>
            <a:r>
              <a:rPr lang="en"/>
              <a:t>Sepsis </a:t>
            </a:r>
            <a:r>
              <a:rPr lang="en"/>
              <a:t>affects</a:t>
            </a:r>
            <a:r>
              <a:rPr lang="en"/>
              <a:t> the ability of a person to think coherently. A patient often doesn’t know what’s going on to the point of being deranged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27"/>
          <p:cNvSpPr txBox="1"/>
          <p:nvPr>
            <p:ph idx="1" type="body"/>
          </p:nvPr>
        </p:nvSpPr>
        <p:spPr>
          <a:xfrm>
            <a:off x="1291100" y="2161800"/>
            <a:ext cx="6561600" cy="8199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How do physicians diagnose Sepsis if it is so hard to do?</a:t>
            </a:r>
            <a:endParaRPr/>
          </a:p>
        </p:txBody>
      </p:sp>
      <p:sp>
        <p:nvSpPr>
          <p:cNvPr id="266" name="Google Shape;266;p27"/>
          <p:cNvSpPr txBox="1"/>
          <p:nvPr>
            <p:ph idx="12" type="sldNum"/>
          </p:nvPr>
        </p:nvSpPr>
        <p:spPr>
          <a:xfrm>
            <a:off x="4297650" y="46736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p28"/>
          <p:cNvSpPr txBox="1"/>
          <p:nvPr>
            <p:ph idx="1" type="body"/>
          </p:nvPr>
        </p:nvSpPr>
        <p:spPr>
          <a:xfrm>
            <a:off x="514800" y="1582775"/>
            <a:ext cx="2991000" cy="2960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b="1" lang="en"/>
              <a:t>SOFA Score</a:t>
            </a:r>
            <a:endParaRPr b="1"/>
          </a:p>
          <a:p>
            <a:pPr indent="-355600" lvl="0" marL="457200" rtl="0" algn="l">
              <a:spcBef>
                <a:spcPts val="600"/>
              </a:spcBef>
              <a:spcAft>
                <a:spcPts val="0"/>
              </a:spcAft>
              <a:buSzPts val="2000"/>
              <a:buChar char="▸"/>
            </a:pPr>
            <a:r>
              <a:rPr lang="en"/>
              <a:t>Developed in 1994 </a:t>
            </a:r>
            <a:endParaRPr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▸"/>
            </a:pPr>
            <a:r>
              <a:rPr lang="en"/>
              <a:t>6 Different Tests (One for each organ system)</a:t>
            </a:r>
            <a:endParaRPr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▸"/>
            </a:pPr>
            <a:r>
              <a:rPr lang="en"/>
              <a:t> Scale is 0-4 for each test</a:t>
            </a:r>
            <a:endParaRPr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▸"/>
            </a:pPr>
            <a:r>
              <a:rPr lang="en"/>
              <a:t>The slower and more thorough approach</a:t>
            </a:r>
            <a:endParaRPr/>
          </a:p>
        </p:txBody>
      </p:sp>
      <p:sp>
        <p:nvSpPr>
          <p:cNvPr id="272" name="Google Shape;272;p28"/>
          <p:cNvSpPr txBox="1"/>
          <p:nvPr>
            <p:ph type="title"/>
          </p:nvPr>
        </p:nvSpPr>
        <p:spPr>
          <a:xfrm>
            <a:off x="514800" y="809150"/>
            <a:ext cx="6373800" cy="665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Two Modern Approaches</a:t>
            </a:r>
            <a:endParaRPr/>
          </a:p>
        </p:txBody>
      </p:sp>
      <p:sp>
        <p:nvSpPr>
          <p:cNvPr id="273" name="Google Shape;273;p28"/>
          <p:cNvSpPr txBox="1"/>
          <p:nvPr>
            <p:ph idx="2" type="body"/>
          </p:nvPr>
        </p:nvSpPr>
        <p:spPr>
          <a:xfrm>
            <a:off x="3897594" y="1582775"/>
            <a:ext cx="2991000" cy="2960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b="1" lang="en"/>
              <a:t>q</a:t>
            </a:r>
            <a:r>
              <a:rPr b="1" lang="en"/>
              <a:t>uickSOFA (qSOFA) Score</a:t>
            </a:r>
            <a:endParaRPr b="1"/>
          </a:p>
          <a:p>
            <a:pPr indent="-355600" lvl="0" marL="457200" rtl="0" algn="l">
              <a:spcBef>
                <a:spcPts val="600"/>
              </a:spcBef>
              <a:spcAft>
                <a:spcPts val="0"/>
              </a:spcAft>
              <a:buSzPts val="2000"/>
              <a:buChar char="▸"/>
            </a:pPr>
            <a:r>
              <a:rPr lang="en"/>
              <a:t>Developed in 2016</a:t>
            </a:r>
            <a:endParaRPr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▸"/>
            </a:pPr>
            <a:r>
              <a:rPr lang="en"/>
              <a:t>1 Single Test</a:t>
            </a:r>
            <a:endParaRPr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▸"/>
            </a:pPr>
            <a:r>
              <a:rPr lang="en"/>
              <a:t>Scale is 0-3</a:t>
            </a:r>
            <a:endParaRPr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▸"/>
            </a:pPr>
            <a:r>
              <a:rPr lang="en"/>
              <a:t>The quicker and simpler approach</a:t>
            </a:r>
            <a:endParaRPr/>
          </a:p>
          <a:p>
            <a:pPr indent="0" lvl="0" marL="45720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4" name="Google Shape;274;p28"/>
          <p:cNvSpPr txBox="1"/>
          <p:nvPr>
            <p:ph idx="12" type="sldNum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29"/>
          <p:cNvSpPr txBox="1"/>
          <p:nvPr>
            <p:ph type="title"/>
          </p:nvPr>
        </p:nvSpPr>
        <p:spPr>
          <a:xfrm>
            <a:off x="514800" y="809150"/>
            <a:ext cx="7409400" cy="665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Speed is the Key</a:t>
            </a:r>
            <a:endParaRPr/>
          </a:p>
        </p:txBody>
      </p:sp>
      <p:sp>
        <p:nvSpPr>
          <p:cNvPr id="280" name="Google Shape;280;p29"/>
          <p:cNvSpPr txBox="1"/>
          <p:nvPr>
            <p:ph idx="1" type="body"/>
          </p:nvPr>
        </p:nvSpPr>
        <p:spPr>
          <a:xfrm>
            <a:off x="514800" y="1582776"/>
            <a:ext cx="6373800" cy="3439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-381000" lvl="0" marL="457200" rtl="0" algn="l">
              <a:spcBef>
                <a:spcPts val="600"/>
              </a:spcBef>
              <a:spcAft>
                <a:spcPts val="0"/>
              </a:spcAft>
              <a:buSzPts val="2400"/>
              <a:buChar char="▸"/>
            </a:pPr>
            <a:r>
              <a:rPr lang="en"/>
              <a:t>Treatment within 6 hours of Sepsis recognition is ideal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▸"/>
            </a:pPr>
            <a:r>
              <a:rPr lang="en"/>
              <a:t>Each hour of delay between suspected diagnosis and treatment decreases survival rate by 7.6%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▸"/>
            </a:pPr>
            <a:r>
              <a:rPr lang="en"/>
              <a:t>Only 50% of patients with Septic Shock (the most deadly form of Sepsis) </a:t>
            </a:r>
            <a:r>
              <a:rPr lang="en"/>
              <a:t>receive</a:t>
            </a:r>
            <a:r>
              <a:rPr lang="en"/>
              <a:t> therapy treatment within 6 hours.</a:t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p30"/>
          <p:cNvSpPr txBox="1"/>
          <p:nvPr>
            <p:ph idx="1" type="body"/>
          </p:nvPr>
        </p:nvSpPr>
        <p:spPr>
          <a:xfrm>
            <a:off x="1291200" y="851150"/>
            <a:ext cx="6561600" cy="10440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Any Questions? </a:t>
            </a:r>
            <a:endParaRPr/>
          </a:p>
          <a:p>
            <a:pPr indent="0" lvl="0" marL="457200" rtl="0" algn="ctr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6" name="Google Shape;286;p30"/>
          <p:cNvSpPr txBox="1"/>
          <p:nvPr>
            <p:ph idx="12" type="sldNum"/>
          </p:nvPr>
        </p:nvSpPr>
        <p:spPr>
          <a:xfrm>
            <a:off x="4297650" y="46736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87" name="Google Shape;287;p30"/>
          <p:cNvSpPr txBox="1"/>
          <p:nvPr>
            <p:ph idx="1" type="body"/>
          </p:nvPr>
        </p:nvSpPr>
        <p:spPr>
          <a:xfrm>
            <a:off x="1872450" y="1422575"/>
            <a:ext cx="5399100" cy="2654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431800" lvl="0" marL="457200" rtl="0" algn="l">
              <a:spcBef>
                <a:spcPts val="600"/>
              </a:spcBef>
              <a:spcAft>
                <a:spcPts val="0"/>
              </a:spcAft>
              <a:buSzPts val="3200"/>
              <a:buChar char="▸"/>
            </a:pPr>
            <a:r>
              <a:rPr lang="en"/>
              <a:t>Sepsis</a:t>
            </a:r>
            <a:endParaRPr/>
          </a:p>
          <a:p>
            <a:pPr indent="-431800" lvl="0" marL="457200" rtl="0" algn="l">
              <a:spcBef>
                <a:spcPts val="0"/>
              </a:spcBef>
              <a:spcAft>
                <a:spcPts val="0"/>
              </a:spcAft>
              <a:buSzPts val="3200"/>
              <a:buChar char="▸"/>
            </a:pPr>
            <a:r>
              <a:rPr lang="en"/>
              <a:t>Risk</a:t>
            </a:r>
            <a:endParaRPr/>
          </a:p>
          <a:p>
            <a:pPr indent="-431800" lvl="0" marL="457200" rtl="0" algn="l">
              <a:spcBef>
                <a:spcPts val="0"/>
              </a:spcBef>
              <a:spcAft>
                <a:spcPts val="0"/>
              </a:spcAft>
              <a:buSzPts val="3200"/>
              <a:buChar char="▸"/>
            </a:pPr>
            <a:r>
              <a:rPr lang="en"/>
              <a:t>SOFA vs pSOFA</a:t>
            </a:r>
            <a:endParaRPr/>
          </a:p>
          <a:p>
            <a:pPr indent="-431800" lvl="0" marL="457200" rtl="0" algn="l">
              <a:spcBef>
                <a:spcPts val="0"/>
              </a:spcBef>
              <a:spcAft>
                <a:spcPts val="0"/>
              </a:spcAft>
              <a:buSzPts val="3200"/>
              <a:buChar char="▸"/>
            </a:pPr>
            <a:r>
              <a:rPr lang="en"/>
              <a:t>Need for Speed</a:t>
            </a:r>
            <a:endParaRPr/>
          </a:p>
          <a:p>
            <a:pPr indent="0" lvl="0" marL="457200" rtl="0" algn="ctr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p31"/>
          <p:cNvSpPr txBox="1"/>
          <p:nvPr>
            <p:ph idx="4294967295" type="subTitle"/>
          </p:nvPr>
        </p:nvSpPr>
        <p:spPr>
          <a:xfrm>
            <a:off x="518800" y="3411550"/>
            <a:ext cx="5173800" cy="784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Machine Learning for those who never look back.</a:t>
            </a:r>
            <a:endParaRPr/>
          </a:p>
        </p:txBody>
      </p:sp>
      <p:sp>
        <p:nvSpPr>
          <p:cNvPr id="293" name="Google Shape;293;p31"/>
          <p:cNvSpPr txBox="1"/>
          <p:nvPr>
            <p:ph idx="4294967295" type="ctrTitle"/>
          </p:nvPr>
        </p:nvSpPr>
        <p:spPr>
          <a:xfrm>
            <a:off x="518800" y="2269150"/>
            <a:ext cx="5173800" cy="11598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600"/>
              <a:t>Q-Learning</a:t>
            </a:r>
            <a:endParaRPr sz="9600"/>
          </a:p>
        </p:txBody>
      </p:sp>
      <p:sp>
        <p:nvSpPr>
          <p:cNvPr id="294" name="Google Shape;294;p31"/>
          <p:cNvSpPr txBox="1"/>
          <p:nvPr>
            <p:ph idx="12" type="sldNum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95" name="Google Shape;295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95625" y="1976775"/>
            <a:ext cx="1650426" cy="16504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99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p32"/>
          <p:cNvSpPr txBox="1"/>
          <p:nvPr>
            <p:ph type="title"/>
          </p:nvPr>
        </p:nvSpPr>
        <p:spPr>
          <a:xfrm>
            <a:off x="514800" y="809150"/>
            <a:ext cx="7048500" cy="665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Let’s Avoid Getting Ahead	Of Ourselves</a:t>
            </a:r>
            <a:endParaRPr/>
          </a:p>
        </p:txBody>
      </p:sp>
      <p:sp>
        <p:nvSpPr>
          <p:cNvPr id="301" name="Google Shape;301;p32"/>
          <p:cNvSpPr txBox="1"/>
          <p:nvPr>
            <p:ph idx="1" type="body"/>
          </p:nvPr>
        </p:nvSpPr>
        <p:spPr>
          <a:xfrm>
            <a:off x="514800" y="1582772"/>
            <a:ext cx="6373800" cy="2889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-381000" lvl="0" marL="457200" rtl="0" algn="l">
              <a:spcBef>
                <a:spcPts val="600"/>
              </a:spcBef>
              <a:spcAft>
                <a:spcPts val="0"/>
              </a:spcAft>
              <a:buSzPts val="2400"/>
              <a:buChar char="▸"/>
            </a:pPr>
            <a:r>
              <a:rPr lang="en"/>
              <a:t>Q-Learning is a form of Machine Learning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▸"/>
            </a:pPr>
            <a:r>
              <a:rPr lang="en"/>
              <a:t>Without understanding the basics of Machine Learning, Q-Learning will make little sense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▸"/>
            </a:pPr>
            <a:r>
              <a:rPr lang="en"/>
              <a:t>So, what is Machine Learning?</a:t>
            </a:r>
            <a:r>
              <a:rPr lang="en"/>
              <a:t> </a:t>
            </a: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05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p33"/>
          <p:cNvSpPr txBox="1"/>
          <p:nvPr>
            <p:ph idx="1" type="body"/>
          </p:nvPr>
        </p:nvSpPr>
        <p:spPr>
          <a:xfrm>
            <a:off x="1291100" y="2161800"/>
            <a:ext cx="6561600" cy="8199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The ability to make computers modify or adapt their actions so that their actions get more accurate. Accuracy is defined as more correct answers than incorrect answers.</a:t>
            </a:r>
            <a:endParaRPr/>
          </a:p>
        </p:txBody>
      </p:sp>
      <p:sp>
        <p:nvSpPr>
          <p:cNvPr id="307" name="Google Shape;307;p33"/>
          <p:cNvSpPr txBox="1"/>
          <p:nvPr>
            <p:ph idx="12" type="sldNum"/>
          </p:nvPr>
        </p:nvSpPr>
        <p:spPr>
          <a:xfrm>
            <a:off x="4297650" y="46736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16"/>
          <p:cNvSpPr txBox="1"/>
          <p:nvPr>
            <p:ph idx="1" type="body"/>
          </p:nvPr>
        </p:nvSpPr>
        <p:spPr>
          <a:xfrm>
            <a:off x="1291100" y="2161800"/>
            <a:ext cx="6561600" cy="8199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I don’t understand what any of those words mean</a:t>
            </a:r>
            <a:r>
              <a:rPr lang="en"/>
              <a:t>.</a:t>
            </a:r>
            <a:endParaRPr/>
          </a:p>
        </p:txBody>
      </p:sp>
      <p:sp>
        <p:nvSpPr>
          <p:cNvPr id="175" name="Google Shape;175;p16"/>
          <p:cNvSpPr txBox="1"/>
          <p:nvPr>
            <p:ph idx="12" type="sldNum"/>
          </p:nvPr>
        </p:nvSpPr>
        <p:spPr>
          <a:xfrm>
            <a:off x="4297650" y="46736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1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p34"/>
          <p:cNvSpPr txBox="1"/>
          <p:nvPr>
            <p:ph type="title"/>
          </p:nvPr>
        </p:nvSpPr>
        <p:spPr>
          <a:xfrm>
            <a:off x="514800" y="809150"/>
            <a:ext cx="7959900" cy="665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There are Four Types of ML Algorithms</a:t>
            </a:r>
            <a:endParaRPr/>
          </a:p>
        </p:txBody>
      </p:sp>
      <p:sp>
        <p:nvSpPr>
          <p:cNvPr id="313" name="Google Shape;313;p34"/>
          <p:cNvSpPr txBox="1"/>
          <p:nvPr>
            <p:ph idx="1" type="body"/>
          </p:nvPr>
        </p:nvSpPr>
        <p:spPr>
          <a:xfrm>
            <a:off x="514800" y="1582775"/>
            <a:ext cx="2489400" cy="2960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b="1" lang="en"/>
              <a:t>Supervised</a:t>
            </a:r>
            <a:endParaRPr b="1"/>
          </a:p>
          <a:p>
            <a:pPr indent="-355600" lvl="0" marL="457200" rtl="0" algn="l">
              <a:spcBef>
                <a:spcPts val="600"/>
              </a:spcBef>
              <a:spcAft>
                <a:spcPts val="0"/>
              </a:spcAft>
              <a:buSzPts val="2000"/>
              <a:buChar char="-"/>
            </a:pPr>
            <a:r>
              <a:rPr lang="en"/>
              <a:t>Provided data with only correct answers</a:t>
            </a:r>
            <a:endParaRPr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-"/>
            </a:pPr>
            <a:r>
              <a:rPr lang="en"/>
              <a:t>Builds a model that will give all correct correct answers to the initial data</a:t>
            </a:r>
            <a:endParaRPr/>
          </a:p>
        </p:txBody>
      </p:sp>
      <p:sp>
        <p:nvSpPr>
          <p:cNvPr id="314" name="Google Shape;314;p34"/>
          <p:cNvSpPr txBox="1"/>
          <p:nvPr>
            <p:ph idx="2" type="body"/>
          </p:nvPr>
        </p:nvSpPr>
        <p:spPr>
          <a:xfrm>
            <a:off x="3295205" y="1582775"/>
            <a:ext cx="2489400" cy="2960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b="1" lang="en"/>
              <a:t>Unsupervised</a:t>
            </a:r>
            <a:endParaRPr b="1"/>
          </a:p>
          <a:p>
            <a:pPr indent="-355600" lvl="0" marL="457200" rtl="0" algn="l">
              <a:spcBef>
                <a:spcPts val="600"/>
              </a:spcBef>
              <a:spcAft>
                <a:spcPts val="0"/>
              </a:spcAft>
              <a:buSzPts val="2000"/>
              <a:buChar char="-"/>
            </a:pPr>
            <a:r>
              <a:rPr lang="en"/>
              <a:t>Provided data with no answers</a:t>
            </a:r>
            <a:endParaRPr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-"/>
            </a:pPr>
            <a:r>
              <a:rPr lang="en"/>
              <a:t>Builds a model based upon similarities in input data</a:t>
            </a:r>
            <a:endParaRPr/>
          </a:p>
        </p:txBody>
      </p:sp>
      <p:sp>
        <p:nvSpPr>
          <p:cNvPr id="315" name="Google Shape;315;p34"/>
          <p:cNvSpPr txBox="1"/>
          <p:nvPr>
            <p:ph idx="3" type="body"/>
          </p:nvPr>
        </p:nvSpPr>
        <p:spPr>
          <a:xfrm>
            <a:off x="6075610" y="1582775"/>
            <a:ext cx="2489400" cy="2960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b="1" lang="en"/>
              <a:t>Evolutionary</a:t>
            </a:r>
            <a:endParaRPr b="1"/>
          </a:p>
          <a:p>
            <a:pPr indent="-355600" lvl="0" marL="457200" rtl="0" algn="l">
              <a:spcBef>
                <a:spcPts val="600"/>
              </a:spcBef>
              <a:spcAft>
                <a:spcPts val="0"/>
              </a:spcAft>
              <a:buSzPts val="2000"/>
              <a:buChar char="-"/>
            </a:pPr>
            <a:r>
              <a:rPr lang="en"/>
              <a:t>Determines a metric for “fitness” of models  (how good they are)</a:t>
            </a:r>
            <a:endParaRPr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-"/>
            </a:pPr>
            <a:r>
              <a:rPr lang="en"/>
              <a:t>Adapts to models with higher fitness 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6" name="Google Shape;316;p34"/>
          <p:cNvSpPr txBox="1"/>
          <p:nvPr>
            <p:ph idx="12" type="sldNum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317" name="Google Shape;317;p34"/>
          <p:cNvGrpSpPr/>
          <p:nvPr/>
        </p:nvGrpSpPr>
        <p:grpSpPr>
          <a:xfrm>
            <a:off x="1297969" y="4470822"/>
            <a:ext cx="923057" cy="635274"/>
            <a:chOff x="3269900" y="3064500"/>
            <a:chExt cx="432325" cy="263075"/>
          </a:xfrm>
        </p:grpSpPr>
        <p:sp>
          <p:nvSpPr>
            <p:cNvPr id="318" name="Google Shape;318;p34"/>
            <p:cNvSpPr/>
            <p:nvPr/>
          </p:nvSpPr>
          <p:spPr>
            <a:xfrm>
              <a:off x="3269900" y="3064500"/>
              <a:ext cx="432325" cy="263075"/>
            </a:xfrm>
            <a:custGeom>
              <a:rect b="b" l="l" r="r" t="t"/>
              <a:pathLst>
                <a:path extrusionOk="0" fill="none" h="10523" w="17293">
                  <a:moveTo>
                    <a:pt x="14711" y="7916"/>
                  </a:moveTo>
                  <a:lnTo>
                    <a:pt x="14711" y="7916"/>
                  </a:lnTo>
                  <a:lnTo>
                    <a:pt x="14151" y="8379"/>
                  </a:lnTo>
                  <a:lnTo>
                    <a:pt x="13493" y="8842"/>
                  </a:lnTo>
                  <a:lnTo>
                    <a:pt x="12811" y="9280"/>
                  </a:lnTo>
                  <a:lnTo>
                    <a:pt x="12446" y="9475"/>
                  </a:lnTo>
                  <a:lnTo>
                    <a:pt x="12056" y="9670"/>
                  </a:lnTo>
                  <a:lnTo>
                    <a:pt x="11667" y="9840"/>
                  </a:lnTo>
                  <a:lnTo>
                    <a:pt x="11253" y="10011"/>
                  </a:lnTo>
                  <a:lnTo>
                    <a:pt x="10839" y="10157"/>
                  </a:lnTo>
                  <a:lnTo>
                    <a:pt x="10425" y="10278"/>
                  </a:lnTo>
                  <a:lnTo>
                    <a:pt x="9986" y="10376"/>
                  </a:lnTo>
                  <a:lnTo>
                    <a:pt x="9548" y="10449"/>
                  </a:lnTo>
                  <a:lnTo>
                    <a:pt x="9109" y="10498"/>
                  </a:lnTo>
                  <a:lnTo>
                    <a:pt x="8647" y="10522"/>
                  </a:lnTo>
                  <a:lnTo>
                    <a:pt x="8647" y="10522"/>
                  </a:lnTo>
                  <a:lnTo>
                    <a:pt x="8233" y="10522"/>
                  </a:lnTo>
                  <a:lnTo>
                    <a:pt x="7843" y="10473"/>
                  </a:lnTo>
                  <a:lnTo>
                    <a:pt x="7453" y="10425"/>
                  </a:lnTo>
                  <a:lnTo>
                    <a:pt x="7064" y="10327"/>
                  </a:lnTo>
                  <a:lnTo>
                    <a:pt x="6674" y="10230"/>
                  </a:lnTo>
                  <a:lnTo>
                    <a:pt x="6284" y="10108"/>
                  </a:lnTo>
                  <a:lnTo>
                    <a:pt x="5919" y="9986"/>
                  </a:lnTo>
                  <a:lnTo>
                    <a:pt x="5554" y="9840"/>
                  </a:lnTo>
                  <a:lnTo>
                    <a:pt x="5213" y="9670"/>
                  </a:lnTo>
                  <a:lnTo>
                    <a:pt x="4847" y="9499"/>
                  </a:lnTo>
                  <a:lnTo>
                    <a:pt x="4190" y="9109"/>
                  </a:lnTo>
                  <a:lnTo>
                    <a:pt x="3557" y="8695"/>
                  </a:lnTo>
                  <a:lnTo>
                    <a:pt x="2972" y="8233"/>
                  </a:lnTo>
                  <a:lnTo>
                    <a:pt x="2412" y="7794"/>
                  </a:lnTo>
                  <a:lnTo>
                    <a:pt x="1900" y="7332"/>
                  </a:lnTo>
                  <a:lnTo>
                    <a:pt x="1438" y="6893"/>
                  </a:lnTo>
                  <a:lnTo>
                    <a:pt x="1048" y="6479"/>
                  </a:lnTo>
                  <a:lnTo>
                    <a:pt x="390" y="5748"/>
                  </a:lnTo>
                  <a:lnTo>
                    <a:pt x="1" y="5261"/>
                  </a:lnTo>
                  <a:lnTo>
                    <a:pt x="1" y="5261"/>
                  </a:lnTo>
                  <a:lnTo>
                    <a:pt x="390" y="4774"/>
                  </a:lnTo>
                  <a:lnTo>
                    <a:pt x="1048" y="4044"/>
                  </a:lnTo>
                  <a:lnTo>
                    <a:pt x="1438" y="3630"/>
                  </a:lnTo>
                  <a:lnTo>
                    <a:pt x="1900" y="3191"/>
                  </a:lnTo>
                  <a:lnTo>
                    <a:pt x="2412" y="2728"/>
                  </a:lnTo>
                  <a:lnTo>
                    <a:pt x="2972" y="2290"/>
                  </a:lnTo>
                  <a:lnTo>
                    <a:pt x="3557" y="1852"/>
                  </a:lnTo>
                  <a:lnTo>
                    <a:pt x="4190" y="1413"/>
                  </a:lnTo>
                  <a:lnTo>
                    <a:pt x="4847" y="1024"/>
                  </a:lnTo>
                  <a:lnTo>
                    <a:pt x="5213" y="853"/>
                  </a:lnTo>
                  <a:lnTo>
                    <a:pt x="5554" y="683"/>
                  </a:lnTo>
                  <a:lnTo>
                    <a:pt x="5919" y="536"/>
                  </a:lnTo>
                  <a:lnTo>
                    <a:pt x="6284" y="415"/>
                  </a:lnTo>
                  <a:lnTo>
                    <a:pt x="6674" y="293"/>
                  </a:lnTo>
                  <a:lnTo>
                    <a:pt x="7064" y="196"/>
                  </a:lnTo>
                  <a:lnTo>
                    <a:pt x="7453" y="98"/>
                  </a:lnTo>
                  <a:lnTo>
                    <a:pt x="7843" y="49"/>
                  </a:lnTo>
                  <a:lnTo>
                    <a:pt x="8233" y="1"/>
                  </a:lnTo>
                  <a:lnTo>
                    <a:pt x="8647" y="1"/>
                  </a:lnTo>
                  <a:lnTo>
                    <a:pt x="8647" y="1"/>
                  </a:lnTo>
                  <a:lnTo>
                    <a:pt x="9109" y="25"/>
                  </a:lnTo>
                  <a:lnTo>
                    <a:pt x="9548" y="74"/>
                  </a:lnTo>
                  <a:lnTo>
                    <a:pt x="9986" y="147"/>
                  </a:lnTo>
                  <a:lnTo>
                    <a:pt x="10425" y="244"/>
                  </a:lnTo>
                  <a:lnTo>
                    <a:pt x="10839" y="366"/>
                  </a:lnTo>
                  <a:lnTo>
                    <a:pt x="11253" y="512"/>
                  </a:lnTo>
                  <a:lnTo>
                    <a:pt x="11667" y="683"/>
                  </a:lnTo>
                  <a:lnTo>
                    <a:pt x="12056" y="853"/>
                  </a:lnTo>
                  <a:lnTo>
                    <a:pt x="12446" y="1048"/>
                  </a:lnTo>
                  <a:lnTo>
                    <a:pt x="12811" y="1243"/>
                  </a:lnTo>
                  <a:lnTo>
                    <a:pt x="13493" y="1681"/>
                  </a:lnTo>
                  <a:lnTo>
                    <a:pt x="14151" y="2144"/>
                  </a:lnTo>
                  <a:lnTo>
                    <a:pt x="14711" y="2607"/>
                  </a:lnTo>
                  <a:lnTo>
                    <a:pt x="14711" y="2607"/>
                  </a:lnTo>
                  <a:lnTo>
                    <a:pt x="15198" y="3021"/>
                  </a:lnTo>
                  <a:lnTo>
                    <a:pt x="15637" y="3435"/>
                  </a:lnTo>
                  <a:lnTo>
                    <a:pt x="16026" y="3824"/>
                  </a:lnTo>
                  <a:lnTo>
                    <a:pt x="16367" y="4190"/>
                  </a:lnTo>
                  <a:lnTo>
                    <a:pt x="16927" y="4823"/>
                  </a:lnTo>
                  <a:lnTo>
                    <a:pt x="17293" y="5261"/>
                  </a:lnTo>
                  <a:lnTo>
                    <a:pt x="17293" y="5261"/>
                  </a:lnTo>
                  <a:lnTo>
                    <a:pt x="16927" y="5700"/>
                  </a:lnTo>
                  <a:lnTo>
                    <a:pt x="16367" y="6333"/>
                  </a:lnTo>
                  <a:lnTo>
                    <a:pt x="16026" y="6698"/>
                  </a:lnTo>
                  <a:lnTo>
                    <a:pt x="15637" y="7088"/>
                  </a:lnTo>
                  <a:lnTo>
                    <a:pt x="15198" y="7502"/>
                  </a:lnTo>
                  <a:lnTo>
                    <a:pt x="14711" y="7916"/>
                  </a:lnTo>
                  <a:lnTo>
                    <a:pt x="14711" y="7916"/>
                  </a:lnTo>
                  <a:close/>
                </a:path>
              </a:pathLst>
            </a:custGeom>
            <a:noFill/>
            <a:ln cap="rnd" cmpd="sng" w="1905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" name="Google Shape;319;p34"/>
            <p:cNvSpPr/>
            <p:nvPr/>
          </p:nvSpPr>
          <p:spPr>
            <a:xfrm>
              <a:off x="3445875" y="3155825"/>
              <a:ext cx="80400" cy="80400"/>
            </a:xfrm>
            <a:custGeom>
              <a:rect b="b" l="l" r="r" t="t"/>
              <a:pathLst>
                <a:path extrusionOk="0" fill="none" h="3216" w="3216">
                  <a:moveTo>
                    <a:pt x="0" y="1608"/>
                  </a:moveTo>
                  <a:lnTo>
                    <a:pt x="0" y="1608"/>
                  </a:lnTo>
                  <a:lnTo>
                    <a:pt x="25" y="1438"/>
                  </a:lnTo>
                  <a:lnTo>
                    <a:pt x="49" y="1292"/>
                  </a:lnTo>
                  <a:lnTo>
                    <a:pt x="73" y="1121"/>
                  </a:lnTo>
                  <a:lnTo>
                    <a:pt x="146" y="975"/>
                  </a:lnTo>
                  <a:lnTo>
                    <a:pt x="195" y="853"/>
                  </a:lnTo>
                  <a:lnTo>
                    <a:pt x="293" y="707"/>
                  </a:lnTo>
                  <a:lnTo>
                    <a:pt x="366" y="585"/>
                  </a:lnTo>
                  <a:lnTo>
                    <a:pt x="487" y="488"/>
                  </a:lnTo>
                  <a:lnTo>
                    <a:pt x="585" y="366"/>
                  </a:lnTo>
                  <a:lnTo>
                    <a:pt x="707" y="293"/>
                  </a:lnTo>
                  <a:lnTo>
                    <a:pt x="853" y="196"/>
                  </a:lnTo>
                  <a:lnTo>
                    <a:pt x="974" y="147"/>
                  </a:lnTo>
                  <a:lnTo>
                    <a:pt x="1121" y="74"/>
                  </a:lnTo>
                  <a:lnTo>
                    <a:pt x="1291" y="50"/>
                  </a:lnTo>
                  <a:lnTo>
                    <a:pt x="1437" y="25"/>
                  </a:lnTo>
                  <a:lnTo>
                    <a:pt x="1608" y="1"/>
                  </a:lnTo>
                  <a:lnTo>
                    <a:pt x="1608" y="1"/>
                  </a:lnTo>
                  <a:lnTo>
                    <a:pt x="1778" y="25"/>
                  </a:lnTo>
                  <a:lnTo>
                    <a:pt x="1924" y="50"/>
                  </a:lnTo>
                  <a:lnTo>
                    <a:pt x="2095" y="74"/>
                  </a:lnTo>
                  <a:lnTo>
                    <a:pt x="2241" y="147"/>
                  </a:lnTo>
                  <a:lnTo>
                    <a:pt x="2363" y="196"/>
                  </a:lnTo>
                  <a:lnTo>
                    <a:pt x="2509" y="293"/>
                  </a:lnTo>
                  <a:lnTo>
                    <a:pt x="2631" y="366"/>
                  </a:lnTo>
                  <a:lnTo>
                    <a:pt x="2728" y="488"/>
                  </a:lnTo>
                  <a:lnTo>
                    <a:pt x="2850" y="585"/>
                  </a:lnTo>
                  <a:lnTo>
                    <a:pt x="2923" y="707"/>
                  </a:lnTo>
                  <a:lnTo>
                    <a:pt x="3020" y="853"/>
                  </a:lnTo>
                  <a:lnTo>
                    <a:pt x="3069" y="975"/>
                  </a:lnTo>
                  <a:lnTo>
                    <a:pt x="3142" y="1121"/>
                  </a:lnTo>
                  <a:lnTo>
                    <a:pt x="3166" y="1292"/>
                  </a:lnTo>
                  <a:lnTo>
                    <a:pt x="3191" y="1438"/>
                  </a:lnTo>
                  <a:lnTo>
                    <a:pt x="3215" y="1608"/>
                  </a:lnTo>
                  <a:lnTo>
                    <a:pt x="3215" y="1608"/>
                  </a:lnTo>
                  <a:lnTo>
                    <a:pt x="3191" y="1779"/>
                  </a:lnTo>
                  <a:lnTo>
                    <a:pt x="3166" y="1925"/>
                  </a:lnTo>
                  <a:lnTo>
                    <a:pt x="3142" y="2095"/>
                  </a:lnTo>
                  <a:lnTo>
                    <a:pt x="3069" y="2242"/>
                  </a:lnTo>
                  <a:lnTo>
                    <a:pt x="3020" y="2363"/>
                  </a:lnTo>
                  <a:lnTo>
                    <a:pt x="2923" y="2509"/>
                  </a:lnTo>
                  <a:lnTo>
                    <a:pt x="2850" y="2631"/>
                  </a:lnTo>
                  <a:lnTo>
                    <a:pt x="2728" y="2729"/>
                  </a:lnTo>
                  <a:lnTo>
                    <a:pt x="2631" y="2850"/>
                  </a:lnTo>
                  <a:lnTo>
                    <a:pt x="2509" y="2924"/>
                  </a:lnTo>
                  <a:lnTo>
                    <a:pt x="2363" y="3021"/>
                  </a:lnTo>
                  <a:lnTo>
                    <a:pt x="2241" y="3070"/>
                  </a:lnTo>
                  <a:lnTo>
                    <a:pt x="2095" y="3143"/>
                  </a:lnTo>
                  <a:lnTo>
                    <a:pt x="1924" y="3167"/>
                  </a:lnTo>
                  <a:lnTo>
                    <a:pt x="1778" y="3191"/>
                  </a:lnTo>
                  <a:lnTo>
                    <a:pt x="1608" y="3216"/>
                  </a:lnTo>
                  <a:lnTo>
                    <a:pt x="1608" y="3216"/>
                  </a:lnTo>
                  <a:lnTo>
                    <a:pt x="1437" y="3191"/>
                  </a:lnTo>
                  <a:lnTo>
                    <a:pt x="1291" y="3167"/>
                  </a:lnTo>
                  <a:lnTo>
                    <a:pt x="1121" y="3143"/>
                  </a:lnTo>
                  <a:lnTo>
                    <a:pt x="974" y="3070"/>
                  </a:lnTo>
                  <a:lnTo>
                    <a:pt x="853" y="3021"/>
                  </a:lnTo>
                  <a:lnTo>
                    <a:pt x="707" y="2924"/>
                  </a:lnTo>
                  <a:lnTo>
                    <a:pt x="585" y="2850"/>
                  </a:lnTo>
                  <a:lnTo>
                    <a:pt x="487" y="2729"/>
                  </a:lnTo>
                  <a:lnTo>
                    <a:pt x="366" y="2631"/>
                  </a:lnTo>
                  <a:lnTo>
                    <a:pt x="293" y="2509"/>
                  </a:lnTo>
                  <a:lnTo>
                    <a:pt x="195" y="2363"/>
                  </a:lnTo>
                  <a:lnTo>
                    <a:pt x="146" y="2242"/>
                  </a:lnTo>
                  <a:lnTo>
                    <a:pt x="73" y="2095"/>
                  </a:lnTo>
                  <a:lnTo>
                    <a:pt x="49" y="1925"/>
                  </a:lnTo>
                  <a:lnTo>
                    <a:pt x="25" y="1779"/>
                  </a:lnTo>
                  <a:lnTo>
                    <a:pt x="0" y="1608"/>
                  </a:lnTo>
                  <a:lnTo>
                    <a:pt x="0" y="1608"/>
                  </a:lnTo>
                  <a:close/>
                </a:path>
              </a:pathLst>
            </a:custGeom>
            <a:noFill/>
            <a:ln cap="rnd" cmpd="sng" w="1905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" name="Google Shape;320;p34"/>
            <p:cNvSpPr/>
            <p:nvPr/>
          </p:nvSpPr>
          <p:spPr>
            <a:xfrm>
              <a:off x="3381925" y="3091900"/>
              <a:ext cx="208275" cy="208275"/>
            </a:xfrm>
            <a:custGeom>
              <a:rect b="b" l="l" r="r" t="t"/>
              <a:pathLst>
                <a:path extrusionOk="0" fill="none" h="8331" w="8331">
                  <a:moveTo>
                    <a:pt x="1" y="4165"/>
                  </a:moveTo>
                  <a:lnTo>
                    <a:pt x="1" y="4165"/>
                  </a:lnTo>
                  <a:lnTo>
                    <a:pt x="25" y="3751"/>
                  </a:lnTo>
                  <a:lnTo>
                    <a:pt x="74" y="3337"/>
                  </a:lnTo>
                  <a:lnTo>
                    <a:pt x="196" y="2923"/>
                  </a:lnTo>
                  <a:lnTo>
                    <a:pt x="318" y="2534"/>
                  </a:lnTo>
                  <a:lnTo>
                    <a:pt x="512" y="2168"/>
                  </a:lnTo>
                  <a:lnTo>
                    <a:pt x="707" y="1827"/>
                  </a:lnTo>
                  <a:lnTo>
                    <a:pt x="951" y="1511"/>
                  </a:lnTo>
                  <a:lnTo>
                    <a:pt x="1219" y="1218"/>
                  </a:lnTo>
                  <a:lnTo>
                    <a:pt x="1511" y="951"/>
                  </a:lnTo>
                  <a:lnTo>
                    <a:pt x="1828" y="707"/>
                  </a:lnTo>
                  <a:lnTo>
                    <a:pt x="2169" y="512"/>
                  </a:lnTo>
                  <a:lnTo>
                    <a:pt x="2534" y="317"/>
                  </a:lnTo>
                  <a:lnTo>
                    <a:pt x="2924" y="195"/>
                  </a:lnTo>
                  <a:lnTo>
                    <a:pt x="3313" y="74"/>
                  </a:lnTo>
                  <a:lnTo>
                    <a:pt x="3727" y="25"/>
                  </a:lnTo>
                  <a:lnTo>
                    <a:pt x="4166" y="1"/>
                  </a:lnTo>
                  <a:lnTo>
                    <a:pt x="4166" y="1"/>
                  </a:lnTo>
                  <a:lnTo>
                    <a:pt x="4580" y="25"/>
                  </a:lnTo>
                  <a:lnTo>
                    <a:pt x="4994" y="74"/>
                  </a:lnTo>
                  <a:lnTo>
                    <a:pt x="5408" y="195"/>
                  </a:lnTo>
                  <a:lnTo>
                    <a:pt x="5797" y="317"/>
                  </a:lnTo>
                  <a:lnTo>
                    <a:pt x="6163" y="512"/>
                  </a:lnTo>
                  <a:lnTo>
                    <a:pt x="6504" y="707"/>
                  </a:lnTo>
                  <a:lnTo>
                    <a:pt x="6820" y="951"/>
                  </a:lnTo>
                  <a:lnTo>
                    <a:pt x="7113" y="1218"/>
                  </a:lnTo>
                  <a:lnTo>
                    <a:pt x="7381" y="1511"/>
                  </a:lnTo>
                  <a:lnTo>
                    <a:pt x="7624" y="1827"/>
                  </a:lnTo>
                  <a:lnTo>
                    <a:pt x="7819" y="2168"/>
                  </a:lnTo>
                  <a:lnTo>
                    <a:pt x="8014" y="2534"/>
                  </a:lnTo>
                  <a:lnTo>
                    <a:pt x="8136" y="2923"/>
                  </a:lnTo>
                  <a:lnTo>
                    <a:pt x="8257" y="3337"/>
                  </a:lnTo>
                  <a:lnTo>
                    <a:pt x="8306" y="3751"/>
                  </a:lnTo>
                  <a:lnTo>
                    <a:pt x="8330" y="4165"/>
                  </a:lnTo>
                  <a:lnTo>
                    <a:pt x="8330" y="4165"/>
                  </a:lnTo>
                  <a:lnTo>
                    <a:pt x="8306" y="4579"/>
                  </a:lnTo>
                  <a:lnTo>
                    <a:pt x="8257" y="4993"/>
                  </a:lnTo>
                  <a:lnTo>
                    <a:pt x="8136" y="5407"/>
                  </a:lnTo>
                  <a:lnTo>
                    <a:pt x="8014" y="5797"/>
                  </a:lnTo>
                  <a:lnTo>
                    <a:pt x="7819" y="6162"/>
                  </a:lnTo>
                  <a:lnTo>
                    <a:pt x="7624" y="6503"/>
                  </a:lnTo>
                  <a:lnTo>
                    <a:pt x="7381" y="6820"/>
                  </a:lnTo>
                  <a:lnTo>
                    <a:pt x="7113" y="7112"/>
                  </a:lnTo>
                  <a:lnTo>
                    <a:pt x="6820" y="7380"/>
                  </a:lnTo>
                  <a:lnTo>
                    <a:pt x="6504" y="7624"/>
                  </a:lnTo>
                  <a:lnTo>
                    <a:pt x="6163" y="7819"/>
                  </a:lnTo>
                  <a:lnTo>
                    <a:pt x="5797" y="8013"/>
                  </a:lnTo>
                  <a:lnTo>
                    <a:pt x="5408" y="8135"/>
                  </a:lnTo>
                  <a:lnTo>
                    <a:pt x="4994" y="8257"/>
                  </a:lnTo>
                  <a:lnTo>
                    <a:pt x="4580" y="8306"/>
                  </a:lnTo>
                  <a:lnTo>
                    <a:pt x="4166" y="8330"/>
                  </a:lnTo>
                  <a:lnTo>
                    <a:pt x="4166" y="8330"/>
                  </a:lnTo>
                  <a:lnTo>
                    <a:pt x="3727" y="8306"/>
                  </a:lnTo>
                  <a:lnTo>
                    <a:pt x="3313" y="8257"/>
                  </a:lnTo>
                  <a:lnTo>
                    <a:pt x="2924" y="8135"/>
                  </a:lnTo>
                  <a:lnTo>
                    <a:pt x="2534" y="8013"/>
                  </a:lnTo>
                  <a:lnTo>
                    <a:pt x="2169" y="7819"/>
                  </a:lnTo>
                  <a:lnTo>
                    <a:pt x="1828" y="7624"/>
                  </a:lnTo>
                  <a:lnTo>
                    <a:pt x="1511" y="7380"/>
                  </a:lnTo>
                  <a:lnTo>
                    <a:pt x="1219" y="7112"/>
                  </a:lnTo>
                  <a:lnTo>
                    <a:pt x="951" y="6820"/>
                  </a:lnTo>
                  <a:lnTo>
                    <a:pt x="707" y="6503"/>
                  </a:lnTo>
                  <a:lnTo>
                    <a:pt x="512" y="6162"/>
                  </a:lnTo>
                  <a:lnTo>
                    <a:pt x="318" y="5797"/>
                  </a:lnTo>
                  <a:lnTo>
                    <a:pt x="196" y="5407"/>
                  </a:lnTo>
                  <a:lnTo>
                    <a:pt x="74" y="4993"/>
                  </a:lnTo>
                  <a:lnTo>
                    <a:pt x="25" y="4579"/>
                  </a:lnTo>
                  <a:lnTo>
                    <a:pt x="1" y="4165"/>
                  </a:lnTo>
                  <a:lnTo>
                    <a:pt x="1" y="4165"/>
                  </a:lnTo>
                  <a:close/>
                </a:path>
              </a:pathLst>
            </a:custGeom>
            <a:noFill/>
            <a:ln cap="rnd" cmpd="sng" w="1905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21" name="Google Shape;321;p34"/>
          <p:cNvGrpSpPr/>
          <p:nvPr/>
        </p:nvGrpSpPr>
        <p:grpSpPr>
          <a:xfrm>
            <a:off x="4032903" y="4192515"/>
            <a:ext cx="923677" cy="874948"/>
            <a:chOff x="7058318" y="3125906"/>
            <a:chExt cx="229428" cy="229146"/>
          </a:xfrm>
        </p:grpSpPr>
        <p:sp>
          <p:nvSpPr>
            <p:cNvPr id="322" name="Google Shape;322;p34"/>
            <p:cNvSpPr/>
            <p:nvPr/>
          </p:nvSpPr>
          <p:spPr>
            <a:xfrm>
              <a:off x="7058318" y="3125906"/>
              <a:ext cx="229428" cy="229146"/>
            </a:xfrm>
            <a:custGeom>
              <a:rect b="b" l="l" r="r" t="t"/>
              <a:pathLst>
                <a:path extrusionOk="0" h="229146" w="229428">
                  <a:moveTo>
                    <a:pt x="33564" y="33545"/>
                  </a:moveTo>
                  <a:cubicBezTo>
                    <a:pt x="-11188" y="78271"/>
                    <a:pt x="-11188" y="151025"/>
                    <a:pt x="33564" y="195751"/>
                  </a:cubicBezTo>
                  <a:cubicBezTo>
                    <a:pt x="56238" y="218412"/>
                    <a:pt x="85476" y="229147"/>
                    <a:pt x="114714" y="229147"/>
                  </a:cubicBezTo>
                  <a:cubicBezTo>
                    <a:pt x="143952" y="229147"/>
                    <a:pt x="173787" y="217816"/>
                    <a:pt x="195864" y="195751"/>
                  </a:cubicBezTo>
                  <a:cubicBezTo>
                    <a:pt x="240616" y="151025"/>
                    <a:pt x="240616" y="78271"/>
                    <a:pt x="195864" y="33545"/>
                  </a:cubicBezTo>
                  <a:cubicBezTo>
                    <a:pt x="151112" y="-11182"/>
                    <a:pt x="78913" y="-11182"/>
                    <a:pt x="33564" y="33545"/>
                  </a:cubicBezTo>
                  <a:close/>
                  <a:moveTo>
                    <a:pt x="183931" y="183228"/>
                  </a:moveTo>
                  <a:cubicBezTo>
                    <a:pt x="145742" y="221394"/>
                    <a:pt x="84283" y="221394"/>
                    <a:pt x="46094" y="183228"/>
                  </a:cubicBezTo>
                  <a:cubicBezTo>
                    <a:pt x="7906" y="145062"/>
                    <a:pt x="7906" y="83638"/>
                    <a:pt x="46094" y="45472"/>
                  </a:cubicBezTo>
                  <a:cubicBezTo>
                    <a:pt x="65189" y="26388"/>
                    <a:pt x="90250" y="16847"/>
                    <a:pt x="114714" y="16847"/>
                  </a:cubicBezTo>
                  <a:cubicBezTo>
                    <a:pt x="139775" y="16847"/>
                    <a:pt x="164240" y="26388"/>
                    <a:pt x="183334" y="45472"/>
                  </a:cubicBezTo>
                  <a:cubicBezTo>
                    <a:pt x="221523" y="84234"/>
                    <a:pt x="221523" y="145658"/>
                    <a:pt x="183931" y="18322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3" name="Google Shape;323;p34"/>
            <p:cNvSpPr/>
            <p:nvPr/>
          </p:nvSpPr>
          <p:spPr>
            <a:xfrm>
              <a:off x="7139915" y="3208053"/>
              <a:ext cx="66099" cy="65896"/>
            </a:xfrm>
            <a:custGeom>
              <a:rect b="b" l="l" r="r" t="t"/>
              <a:pathLst>
                <a:path extrusionOk="0" h="65896" w="66099">
                  <a:moveTo>
                    <a:pt x="63548" y="2684"/>
                  </a:moveTo>
                  <a:cubicBezTo>
                    <a:pt x="59968" y="-895"/>
                    <a:pt x="54597" y="-895"/>
                    <a:pt x="51017" y="2684"/>
                  </a:cubicBezTo>
                  <a:lnTo>
                    <a:pt x="33117" y="20574"/>
                  </a:lnTo>
                  <a:lnTo>
                    <a:pt x="15216" y="2684"/>
                  </a:lnTo>
                  <a:cubicBezTo>
                    <a:pt x="11636" y="-895"/>
                    <a:pt x="6265" y="-895"/>
                    <a:pt x="2685" y="2684"/>
                  </a:cubicBezTo>
                  <a:cubicBezTo>
                    <a:pt x="-895" y="6262"/>
                    <a:pt x="-895" y="11629"/>
                    <a:pt x="2685" y="15207"/>
                  </a:cubicBezTo>
                  <a:lnTo>
                    <a:pt x="20586" y="33097"/>
                  </a:lnTo>
                  <a:lnTo>
                    <a:pt x="2685" y="50988"/>
                  </a:lnTo>
                  <a:cubicBezTo>
                    <a:pt x="-895" y="54566"/>
                    <a:pt x="-895" y="59933"/>
                    <a:pt x="2685" y="63511"/>
                  </a:cubicBezTo>
                  <a:cubicBezTo>
                    <a:pt x="4475" y="65300"/>
                    <a:pt x="6862" y="65896"/>
                    <a:pt x="8652" y="65896"/>
                  </a:cubicBezTo>
                  <a:cubicBezTo>
                    <a:pt x="10442" y="65896"/>
                    <a:pt x="13426" y="65300"/>
                    <a:pt x="14619" y="63511"/>
                  </a:cubicBezTo>
                  <a:lnTo>
                    <a:pt x="32520" y="45620"/>
                  </a:lnTo>
                  <a:lnTo>
                    <a:pt x="50421" y="63511"/>
                  </a:lnTo>
                  <a:cubicBezTo>
                    <a:pt x="52211" y="65300"/>
                    <a:pt x="54597" y="65896"/>
                    <a:pt x="56388" y="65896"/>
                  </a:cubicBezTo>
                  <a:cubicBezTo>
                    <a:pt x="58178" y="65896"/>
                    <a:pt x="61161" y="65300"/>
                    <a:pt x="62355" y="63511"/>
                  </a:cubicBezTo>
                  <a:cubicBezTo>
                    <a:pt x="65935" y="59933"/>
                    <a:pt x="65935" y="54566"/>
                    <a:pt x="62355" y="50988"/>
                  </a:cubicBezTo>
                  <a:lnTo>
                    <a:pt x="44454" y="33097"/>
                  </a:lnTo>
                  <a:lnTo>
                    <a:pt x="62355" y="15207"/>
                  </a:lnTo>
                  <a:cubicBezTo>
                    <a:pt x="67128" y="11629"/>
                    <a:pt x="67128" y="5665"/>
                    <a:pt x="63548" y="2684"/>
                  </a:cubicBezTo>
                  <a:close/>
                </a:path>
              </a:pathLst>
            </a:custGeom>
            <a:solidFill>
              <a:srgbClr val="50C0ED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24" name="Google Shape;324;p34"/>
          <p:cNvGrpSpPr/>
          <p:nvPr/>
        </p:nvGrpSpPr>
        <p:grpSpPr>
          <a:xfrm>
            <a:off x="7250179" y="4543174"/>
            <a:ext cx="140237" cy="318339"/>
            <a:chOff x="4747025" y="2332025"/>
            <a:chExt cx="166850" cy="378750"/>
          </a:xfrm>
        </p:grpSpPr>
        <p:sp>
          <p:nvSpPr>
            <p:cNvPr id="325" name="Google Shape;325;p34"/>
            <p:cNvSpPr/>
            <p:nvPr/>
          </p:nvSpPr>
          <p:spPr>
            <a:xfrm>
              <a:off x="4747025" y="2427025"/>
              <a:ext cx="166850" cy="283750"/>
            </a:xfrm>
            <a:custGeom>
              <a:rect b="b" l="l" r="r" t="t"/>
              <a:pathLst>
                <a:path extrusionOk="0" fill="none" h="11350" w="6674">
                  <a:moveTo>
                    <a:pt x="4019" y="0"/>
                  </a:moveTo>
                  <a:lnTo>
                    <a:pt x="4019" y="0"/>
                  </a:lnTo>
                  <a:lnTo>
                    <a:pt x="3873" y="73"/>
                  </a:lnTo>
                  <a:lnTo>
                    <a:pt x="3703" y="122"/>
                  </a:lnTo>
                  <a:lnTo>
                    <a:pt x="3508" y="171"/>
                  </a:lnTo>
                  <a:lnTo>
                    <a:pt x="3337" y="171"/>
                  </a:lnTo>
                  <a:lnTo>
                    <a:pt x="3337" y="171"/>
                  </a:lnTo>
                  <a:lnTo>
                    <a:pt x="3167" y="171"/>
                  </a:lnTo>
                  <a:lnTo>
                    <a:pt x="2996" y="146"/>
                  </a:lnTo>
                  <a:lnTo>
                    <a:pt x="2826" y="73"/>
                  </a:lnTo>
                  <a:lnTo>
                    <a:pt x="2655" y="24"/>
                  </a:lnTo>
                  <a:lnTo>
                    <a:pt x="2655" y="24"/>
                  </a:lnTo>
                  <a:lnTo>
                    <a:pt x="2412" y="24"/>
                  </a:lnTo>
                  <a:lnTo>
                    <a:pt x="2168" y="97"/>
                  </a:lnTo>
                  <a:lnTo>
                    <a:pt x="1949" y="171"/>
                  </a:lnTo>
                  <a:lnTo>
                    <a:pt x="1706" y="317"/>
                  </a:lnTo>
                  <a:lnTo>
                    <a:pt x="1486" y="487"/>
                  </a:lnTo>
                  <a:lnTo>
                    <a:pt x="1243" y="682"/>
                  </a:lnTo>
                  <a:lnTo>
                    <a:pt x="1048" y="926"/>
                  </a:lnTo>
                  <a:lnTo>
                    <a:pt x="853" y="1193"/>
                  </a:lnTo>
                  <a:lnTo>
                    <a:pt x="658" y="1510"/>
                  </a:lnTo>
                  <a:lnTo>
                    <a:pt x="512" y="1851"/>
                  </a:lnTo>
                  <a:lnTo>
                    <a:pt x="366" y="2216"/>
                  </a:lnTo>
                  <a:lnTo>
                    <a:pt x="244" y="2630"/>
                  </a:lnTo>
                  <a:lnTo>
                    <a:pt x="123" y="3093"/>
                  </a:lnTo>
                  <a:lnTo>
                    <a:pt x="49" y="3580"/>
                  </a:lnTo>
                  <a:lnTo>
                    <a:pt x="1" y="4092"/>
                  </a:lnTo>
                  <a:lnTo>
                    <a:pt x="1" y="4652"/>
                  </a:lnTo>
                  <a:lnTo>
                    <a:pt x="1" y="4652"/>
                  </a:lnTo>
                  <a:lnTo>
                    <a:pt x="1" y="4774"/>
                  </a:lnTo>
                  <a:lnTo>
                    <a:pt x="25" y="4895"/>
                  </a:lnTo>
                  <a:lnTo>
                    <a:pt x="74" y="4993"/>
                  </a:lnTo>
                  <a:lnTo>
                    <a:pt x="147" y="5090"/>
                  </a:lnTo>
                  <a:lnTo>
                    <a:pt x="220" y="5163"/>
                  </a:lnTo>
                  <a:lnTo>
                    <a:pt x="317" y="5236"/>
                  </a:lnTo>
                  <a:lnTo>
                    <a:pt x="415" y="5261"/>
                  </a:lnTo>
                  <a:lnTo>
                    <a:pt x="537" y="5285"/>
                  </a:lnTo>
                  <a:lnTo>
                    <a:pt x="537" y="5285"/>
                  </a:lnTo>
                  <a:lnTo>
                    <a:pt x="658" y="5261"/>
                  </a:lnTo>
                  <a:lnTo>
                    <a:pt x="756" y="5236"/>
                  </a:lnTo>
                  <a:lnTo>
                    <a:pt x="853" y="5163"/>
                  </a:lnTo>
                  <a:lnTo>
                    <a:pt x="926" y="5090"/>
                  </a:lnTo>
                  <a:lnTo>
                    <a:pt x="999" y="4993"/>
                  </a:lnTo>
                  <a:lnTo>
                    <a:pt x="1024" y="4895"/>
                  </a:lnTo>
                  <a:lnTo>
                    <a:pt x="1048" y="4774"/>
                  </a:lnTo>
                  <a:lnTo>
                    <a:pt x="1072" y="4652"/>
                  </a:lnTo>
                  <a:lnTo>
                    <a:pt x="1072" y="4652"/>
                  </a:lnTo>
                  <a:lnTo>
                    <a:pt x="1097" y="4189"/>
                  </a:lnTo>
                  <a:lnTo>
                    <a:pt x="1145" y="3726"/>
                  </a:lnTo>
                  <a:lnTo>
                    <a:pt x="1218" y="3312"/>
                  </a:lnTo>
                  <a:lnTo>
                    <a:pt x="1316" y="2923"/>
                  </a:lnTo>
                  <a:lnTo>
                    <a:pt x="1438" y="2582"/>
                  </a:lnTo>
                  <a:lnTo>
                    <a:pt x="1535" y="2338"/>
                  </a:lnTo>
                  <a:lnTo>
                    <a:pt x="1633" y="2168"/>
                  </a:lnTo>
                  <a:lnTo>
                    <a:pt x="1681" y="2143"/>
                  </a:lnTo>
                  <a:lnTo>
                    <a:pt x="1706" y="2143"/>
                  </a:lnTo>
                  <a:lnTo>
                    <a:pt x="1706" y="2143"/>
                  </a:lnTo>
                  <a:lnTo>
                    <a:pt x="1730" y="2241"/>
                  </a:lnTo>
                  <a:lnTo>
                    <a:pt x="1730" y="2509"/>
                  </a:lnTo>
                  <a:lnTo>
                    <a:pt x="1681" y="3483"/>
                  </a:lnTo>
                  <a:lnTo>
                    <a:pt x="1608" y="4822"/>
                  </a:lnTo>
                  <a:lnTo>
                    <a:pt x="1486" y="6357"/>
                  </a:lnTo>
                  <a:lnTo>
                    <a:pt x="1243" y="9231"/>
                  </a:lnTo>
                  <a:lnTo>
                    <a:pt x="1145" y="10521"/>
                  </a:lnTo>
                  <a:lnTo>
                    <a:pt x="1145" y="10521"/>
                  </a:lnTo>
                  <a:lnTo>
                    <a:pt x="1145" y="10668"/>
                  </a:lnTo>
                  <a:lnTo>
                    <a:pt x="1145" y="10814"/>
                  </a:lnTo>
                  <a:lnTo>
                    <a:pt x="1194" y="10935"/>
                  </a:lnTo>
                  <a:lnTo>
                    <a:pt x="1267" y="11057"/>
                  </a:lnTo>
                  <a:lnTo>
                    <a:pt x="1340" y="11155"/>
                  </a:lnTo>
                  <a:lnTo>
                    <a:pt x="1462" y="11252"/>
                  </a:lnTo>
                  <a:lnTo>
                    <a:pt x="1584" y="11325"/>
                  </a:lnTo>
                  <a:lnTo>
                    <a:pt x="1706" y="11349"/>
                  </a:lnTo>
                  <a:lnTo>
                    <a:pt x="1706" y="11349"/>
                  </a:lnTo>
                  <a:lnTo>
                    <a:pt x="1827" y="11349"/>
                  </a:lnTo>
                  <a:lnTo>
                    <a:pt x="1827" y="11349"/>
                  </a:lnTo>
                  <a:lnTo>
                    <a:pt x="1949" y="11349"/>
                  </a:lnTo>
                  <a:lnTo>
                    <a:pt x="2071" y="11325"/>
                  </a:lnTo>
                  <a:lnTo>
                    <a:pt x="2168" y="11252"/>
                  </a:lnTo>
                  <a:lnTo>
                    <a:pt x="2266" y="11179"/>
                  </a:lnTo>
                  <a:lnTo>
                    <a:pt x="2339" y="11106"/>
                  </a:lnTo>
                  <a:lnTo>
                    <a:pt x="2412" y="11008"/>
                  </a:lnTo>
                  <a:lnTo>
                    <a:pt x="2461" y="10887"/>
                  </a:lnTo>
                  <a:lnTo>
                    <a:pt x="2509" y="10765"/>
                  </a:lnTo>
                  <a:lnTo>
                    <a:pt x="3045" y="7014"/>
                  </a:lnTo>
                  <a:lnTo>
                    <a:pt x="3045" y="7014"/>
                  </a:lnTo>
                  <a:lnTo>
                    <a:pt x="3045" y="6966"/>
                  </a:lnTo>
                  <a:lnTo>
                    <a:pt x="3094" y="6868"/>
                  </a:lnTo>
                  <a:lnTo>
                    <a:pt x="3143" y="6819"/>
                  </a:lnTo>
                  <a:lnTo>
                    <a:pt x="3191" y="6771"/>
                  </a:lnTo>
                  <a:lnTo>
                    <a:pt x="3264" y="6746"/>
                  </a:lnTo>
                  <a:lnTo>
                    <a:pt x="3337" y="6722"/>
                  </a:lnTo>
                  <a:lnTo>
                    <a:pt x="3337" y="6722"/>
                  </a:lnTo>
                  <a:lnTo>
                    <a:pt x="3410" y="6746"/>
                  </a:lnTo>
                  <a:lnTo>
                    <a:pt x="3484" y="6771"/>
                  </a:lnTo>
                  <a:lnTo>
                    <a:pt x="3532" y="6819"/>
                  </a:lnTo>
                  <a:lnTo>
                    <a:pt x="3581" y="6868"/>
                  </a:lnTo>
                  <a:lnTo>
                    <a:pt x="3630" y="6966"/>
                  </a:lnTo>
                  <a:lnTo>
                    <a:pt x="3630" y="7014"/>
                  </a:lnTo>
                  <a:lnTo>
                    <a:pt x="4165" y="10765"/>
                  </a:lnTo>
                  <a:lnTo>
                    <a:pt x="4165" y="10765"/>
                  </a:lnTo>
                  <a:lnTo>
                    <a:pt x="4214" y="10887"/>
                  </a:lnTo>
                  <a:lnTo>
                    <a:pt x="4263" y="11008"/>
                  </a:lnTo>
                  <a:lnTo>
                    <a:pt x="4336" y="11106"/>
                  </a:lnTo>
                  <a:lnTo>
                    <a:pt x="4409" y="11179"/>
                  </a:lnTo>
                  <a:lnTo>
                    <a:pt x="4506" y="11252"/>
                  </a:lnTo>
                  <a:lnTo>
                    <a:pt x="4604" y="11325"/>
                  </a:lnTo>
                  <a:lnTo>
                    <a:pt x="4726" y="11349"/>
                  </a:lnTo>
                  <a:lnTo>
                    <a:pt x="4847" y="11349"/>
                  </a:lnTo>
                  <a:lnTo>
                    <a:pt x="4847" y="11349"/>
                  </a:lnTo>
                  <a:lnTo>
                    <a:pt x="4969" y="11349"/>
                  </a:lnTo>
                  <a:lnTo>
                    <a:pt x="4969" y="11349"/>
                  </a:lnTo>
                  <a:lnTo>
                    <a:pt x="5091" y="11325"/>
                  </a:lnTo>
                  <a:lnTo>
                    <a:pt x="5213" y="11252"/>
                  </a:lnTo>
                  <a:lnTo>
                    <a:pt x="5334" y="11155"/>
                  </a:lnTo>
                  <a:lnTo>
                    <a:pt x="5408" y="11057"/>
                  </a:lnTo>
                  <a:lnTo>
                    <a:pt x="5481" y="10935"/>
                  </a:lnTo>
                  <a:lnTo>
                    <a:pt x="5529" y="10814"/>
                  </a:lnTo>
                  <a:lnTo>
                    <a:pt x="5529" y="10668"/>
                  </a:lnTo>
                  <a:lnTo>
                    <a:pt x="5529" y="10521"/>
                  </a:lnTo>
                  <a:lnTo>
                    <a:pt x="5529" y="10521"/>
                  </a:lnTo>
                  <a:lnTo>
                    <a:pt x="5188" y="6381"/>
                  </a:lnTo>
                  <a:lnTo>
                    <a:pt x="4994" y="3507"/>
                  </a:lnTo>
                  <a:lnTo>
                    <a:pt x="4945" y="2533"/>
                  </a:lnTo>
                  <a:lnTo>
                    <a:pt x="4945" y="2241"/>
                  </a:lnTo>
                  <a:lnTo>
                    <a:pt x="4969" y="2143"/>
                  </a:lnTo>
                  <a:lnTo>
                    <a:pt x="4969" y="2143"/>
                  </a:lnTo>
                  <a:lnTo>
                    <a:pt x="4994" y="2143"/>
                  </a:lnTo>
                  <a:lnTo>
                    <a:pt x="5042" y="2168"/>
                  </a:lnTo>
                  <a:lnTo>
                    <a:pt x="5140" y="2314"/>
                  </a:lnTo>
                  <a:lnTo>
                    <a:pt x="5237" y="2557"/>
                  </a:lnTo>
                  <a:lnTo>
                    <a:pt x="5334" y="2898"/>
                  </a:lnTo>
                  <a:lnTo>
                    <a:pt x="5432" y="3288"/>
                  </a:lnTo>
                  <a:lnTo>
                    <a:pt x="5529" y="3726"/>
                  </a:lnTo>
                  <a:lnTo>
                    <a:pt x="5578" y="4189"/>
                  </a:lnTo>
                  <a:lnTo>
                    <a:pt x="5602" y="4652"/>
                  </a:lnTo>
                  <a:lnTo>
                    <a:pt x="5602" y="4652"/>
                  </a:lnTo>
                  <a:lnTo>
                    <a:pt x="5627" y="4774"/>
                  </a:lnTo>
                  <a:lnTo>
                    <a:pt x="5651" y="4895"/>
                  </a:lnTo>
                  <a:lnTo>
                    <a:pt x="5675" y="4993"/>
                  </a:lnTo>
                  <a:lnTo>
                    <a:pt x="5749" y="5090"/>
                  </a:lnTo>
                  <a:lnTo>
                    <a:pt x="5822" y="5163"/>
                  </a:lnTo>
                  <a:lnTo>
                    <a:pt x="5919" y="5236"/>
                  </a:lnTo>
                  <a:lnTo>
                    <a:pt x="6016" y="5261"/>
                  </a:lnTo>
                  <a:lnTo>
                    <a:pt x="6138" y="5285"/>
                  </a:lnTo>
                  <a:lnTo>
                    <a:pt x="6138" y="5285"/>
                  </a:lnTo>
                  <a:lnTo>
                    <a:pt x="6260" y="5261"/>
                  </a:lnTo>
                  <a:lnTo>
                    <a:pt x="6357" y="5236"/>
                  </a:lnTo>
                  <a:lnTo>
                    <a:pt x="6455" y="5163"/>
                  </a:lnTo>
                  <a:lnTo>
                    <a:pt x="6528" y="5090"/>
                  </a:lnTo>
                  <a:lnTo>
                    <a:pt x="6601" y="4993"/>
                  </a:lnTo>
                  <a:lnTo>
                    <a:pt x="6650" y="4895"/>
                  </a:lnTo>
                  <a:lnTo>
                    <a:pt x="6674" y="4774"/>
                  </a:lnTo>
                  <a:lnTo>
                    <a:pt x="6674" y="4652"/>
                  </a:lnTo>
                  <a:lnTo>
                    <a:pt x="6674" y="4652"/>
                  </a:lnTo>
                  <a:lnTo>
                    <a:pt x="6674" y="4092"/>
                  </a:lnTo>
                  <a:lnTo>
                    <a:pt x="6625" y="3556"/>
                  </a:lnTo>
                  <a:lnTo>
                    <a:pt x="6552" y="3069"/>
                  </a:lnTo>
                  <a:lnTo>
                    <a:pt x="6455" y="2630"/>
                  </a:lnTo>
                  <a:lnTo>
                    <a:pt x="6357" y="2216"/>
                  </a:lnTo>
                  <a:lnTo>
                    <a:pt x="6211" y="1827"/>
                  </a:lnTo>
                  <a:lnTo>
                    <a:pt x="6065" y="1486"/>
                  </a:lnTo>
                  <a:lnTo>
                    <a:pt x="5895" y="1169"/>
                  </a:lnTo>
                  <a:lnTo>
                    <a:pt x="5700" y="901"/>
                  </a:lnTo>
                  <a:lnTo>
                    <a:pt x="5505" y="658"/>
                  </a:lnTo>
                  <a:lnTo>
                    <a:pt x="5286" y="463"/>
                  </a:lnTo>
                  <a:lnTo>
                    <a:pt x="5042" y="292"/>
                  </a:lnTo>
                  <a:lnTo>
                    <a:pt x="4799" y="171"/>
                  </a:lnTo>
                  <a:lnTo>
                    <a:pt x="4555" y="73"/>
                  </a:lnTo>
                  <a:lnTo>
                    <a:pt x="4287" y="24"/>
                  </a:lnTo>
                  <a:lnTo>
                    <a:pt x="4019" y="0"/>
                  </a:lnTo>
                  <a:lnTo>
                    <a:pt x="4019" y="0"/>
                  </a:lnTo>
                  <a:close/>
                </a:path>
              </a:pathLst>
            </a:custGeom>
            <a:noFill/>
            <a:ln cap="rnd" cmpd="sng" w="1905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" name="Google Shape;326;p34"/>
            <p:cNvSpPr/>
            <p:nvPr/>
          </p:nvSpPr>
          <p:spPr>
            <a:xfrm>
              <a:off x="4792100" y="2332025"/>
              <a:ext cx="76725" cy="84050"/>
            </a:xfrm>
            <a:custGeom>
              <a:rect b="b" l="l" r="r" t="t"/>
              <a:pathLst>
                <a:path extrusionOk="0" fill="none" h="3362" w="3069">
                  <a:moveTo>
                    <a:pt x="0" y="1511"/>
                  </a:moveTo>
                  <a:lnTo>
                    <a:pt x="0" y="1511"/>
                  </a:lnTo>
                  <a:lnTo>
                    <a:pt x="24" y="1340"/>
                  </a:lnTo>
                  <a:lnTo>
                    <a:pt x="49" y="1170"/>
                  </a:lnTo>
                  <a:lnTo>
                    <a:pt x="73" y="1024"/>
                  </a:lnTo>
                  <a:lnTo>
                    <a:pt x="122" y="877"/>
                  </a:lnTo>
                  <a:lnTo>
                    <a:pt x="195" y="756"/>
                  </a:lnTo>
                  <a:lnTo>
                    <a:pt x="268" y="634"/>
                  </a:lnTo>
                  <a:lnTo>
                    <a:pt x="365" y="512"/>
                  </a:lnTo>
                  <a:lnTo>
                    <a:pt x="463" y="415"/>
                  </a:lnTo>
                  <a:lnTo>
                    <a:pt x="682" y="220"/>
                  </a:lnTo>
                  <a:lnTo>
                    <a:pt x="950" y="98"/>
                  </a:lnTo>
                  <a:lnTo>
                    <a:pt x="1218" y="25"/>
                  </a:lnTo>
                  <a:lnTo>
                    <a:pt x="1534" y="1"/>
                  </a:lnTo>
                  <a:lnTo>
                    <a:pt x="1534" y="1"/>
                  </a:lnTo>
                  <a:lnTo>
                    <a:pt x="1851" y="25"/>
                  </a:lnTo>
                  <a:lnTo>
                    <a:pt x="2119" y="98"/>
                  </a:lnTo>
                  <a:lnTo>
                    <a:pt x="2387" y="220"/>
                  </a:lnTo>
                  <a:lnTo>
                    <a:pt x="2606" y="415"/>
                  </a:lnTo>
                  <a:lnTo>
                    <a:pt x="2703" y="512"/>
                  </a:lnTo>
                  <a:lnTo>
                    <a:pt x="2801" y="634"/>
                  </a:lnTo>
                  <a:lnTo>
                    <a:pt x="2874" y="756"/>
                  </a:lnTo>
                  <a:lnTo>
                    <a:pt x="2947" y="877"/>
                  </a:lnTo>
                  <a:lnTo>
                    <a:pt x="2996" y="1024"/>
                  </a:lnTo>
                  <a:lnTo>
                    <a:pt x="3020" y="1170"/>
                  </a:lnTo>
                  <a:lnTo>
                    <a:pt x="3044" y="1340"/>
                  </a:lnTo>
                  <a:lnTo>
                    <a:pt x="3069" y="1511"/>
                  </a:lnTo>
                  <a:lnTo>
                    <a:pt x="3069" y="1511"/>
                  </a:lnTo>
                  <a:lnTo>
                    <a:pt x="3044" y="1681"/>
                  </a:lnTo>
                  <a:lnTo>
                    <a:pt x="3020" y="1852"/>
                  </a:lnTo>
                  <a:lnTo>
                    <a:pt x="2947" y="2193"/>
                  </a:lnTo>
                  <a:lnTo>
                    <a:pt x="2801" y="2509"/>
                  </a:lnTo>
                  <a:lnTo>
                    <a:pt x="2606" y="2777"/>
                  </a:lnTo>
                  <a:lnTo>
                    <a:pt x="2509" y="2899"/>
                  </a:lnTo>
                  <a:lnTo>
                    <a:pt x="2387" y="3021"/>
                  </a:lnTo>
                  <a:lnTo>
                    <a:pt x="2265" y="3118"/>
                  </a:lnTo>
                  <a:lnTo>
                    <a:pt x="2119" y="3191"/>
                  </a:lnTo>
                  <a:lnTo>
                    <a:pt x="1997" y="3264"/>
                  </a:lnTo>
                  <a:lnTo>
                    <a:pt x="1851" y="3313"/>
                  </a:lnTo>
                  <a:lnTo>
                    <a:pt x="1681" y="3337"/>
                  </a:lnTo>
                  <a:lnTo>
                    <a:pt x="1534" y="3362"/>
                  </a:lnTo>
                  <a:lnTo>
                    <a:pt x="1534" y="3362"/>
                  </a:lnTo>
                  <a:lnTo>
                    <a:pt x="1388" y="3337"/>
                  </a:lnTo>
                  <a:lnTo>
                    <a:pt x="1218" y="3313"/>
                  </a:lnTo>
                  <a:lnTo>
                    <a:pt x="1072" y="3264"/>
                  </a:lnTo>
                  <a:lnTo>
                    <a:pt x="950" y="3191"/>
                  </a:lnTo>
                  <a:lnTo>
                    <a:pt x="804" y="3118"/>
                  </a:lnTo>
                  <a:lnTo>
                    <a:pt x="682" y="3021"/>
                  </a:lnTo>
                  <a:lnTo>
                    <a:pt x="560" y="2899"/>
                  </a:lnTo>
                  <a:lnTo>
                    <a:pt x="463" y="2777"/>
                  </a:lnTo>
                  <a:lnTo>
                    <a:pt x="268" y="2509"/>
                  </a:lnTo>
                  <a:lnTo>
                    <a:pt x="122" y="2193"/>
                  </a:lnTo>
                  <a:lnTo>
                    <a:pt x="49" y="1852"/>
                  </a:lnTo>
                  <a:lnTo>
                    <a:pt x="24" y="1681"/>
                  </a:lnTo>
                  <a:lnTo>
                    <a:pt x="0" y="1511"/>
                  </a:lnTo>
                  <a:lnTo>
                    <a:pt x="0" y="1511"/>
                  </a:lnTo>
                  <a:close/>
                </a:path>
              </a:pathLst>
            </a:custGeom>
            <a:noFill/>
            <a:ln cap="rnd" cmpd="sng" w="1905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27" name="Google Shape;327;p34"/>
          <p:cNvGrpSpPr/>
          <p:nvPr/>
        </p:nvGrpSpPr>
        <p:grpSpPr>
          <a:xfrm>
            <a:off x="7605098" y="4238277"/>
            <a:ext cx="262537" cy="623254"/>
            <a:chOff x="3384375" y="2267500"/>
            <a:chExt cx="203375" cy="507825"/>
          </a:xfrm>
        </p:grpSpPr>
        <p:sp>
          <p:nvSpPr>
            <p:cNvPr id="328" name="Google Shape;328;p34"/>
            <p:cNvSpPr/>
            <p:nvPr/>
          </p:nvSpPr>
          <p:spPr>
            <a:xfrm>
              <a:off x="3384375" y="2373425"/>
              <a:ext cx="203375" cy="401900"/>
            </a:xfrm>
            <a:custGeom>
              <a:rect b="b" l="l" r="r" t="t"/>
              <a:pathLst>
                <a:path extrusionOk="0" fill="none" h="16076" w="8135">
                  <a:moveTo>
                    <a:pt x="4896" y="1"/>
                  </a:moveTo>
                  <a:lnTo>
                    <a:pt x="4896" y="1"/>
                  </a:lnTo>
                  <a:lnTo>
                    <a:pt x="4701" y="74"/>
                  </a:lnTo>
                  <a:lnTo>
                    <a:pt x="4506" y="147"/>
                  </a:lnTo>
                  <a:lnTo>
                    <a:pt x="4287" y="196"/>
                  </a:lnTo>
                  <a:lnTo>
                    <a:pt x="4068" y="196"/>
                  </a:lnTo>
                  <a:lnTo>
                    <a:pt x="4068" y="196"/>
                  </a:lnTo>
                  <a:lnTo>
                    <a:pt x="3848" y="196"/>
                  </a:lnTo>
                  <a:lnTo>
                    <a:pt x="3654" y="147"/>
                  </a:lnTo>
                  <a:lnTo>
                    <a:pt x="3434" y="98"/>
                  </a:lnTo>
                  <a:lnTo>
                    <a:pt x="3240" y="1"/>
                  </a:lnTo>
                  <a:lnTo>
                    <a:pt x="3240" y="1"/>
                  </a:lnTo>
                  <a:lnTo>
                    <a:pt x="2996" y="50"/>
                  </a:lnTo>
                  <a:lnTo>
                    <a:pt x="2777" y="98"/>
                  </a:lnTo>
                  <a:lnTo>
                    <a:pt x="2558" y="171"/>
                  </a:lnTo>
                  <a:lnTo>
                    <a:pt x="2363" y="269"/>
                  </a:lnTo>
                  <a:lnTo>
                    <a:pt x="2168" y="366"/>
                  </a:lnTo>
                  <a:lnTo>
                    <a:pt x="1973" y="464"/>
                  </a:lnTo>
                  <a:lnTo>
                    <a:pt x="1803" y="585"/>
                  </a:lnTo>
                  <a:lnTo>
                    <a:pt x="1632" y="731"/>
                  </a:lnTo>
                  <a:lnTo>
                    <a:pt x="1486" y="878"/>
                  </a:lnTo>
                  <a:lnTo>
                    <a:pt x="1340" y="1024"/>
                  </a:lnTo>
                  <a:lnTo>
                    <a:pt x="1072" y="1365"/>
                  </a:lnTo>
                  <a:lnTo>
                    <a:pt x="853" y="1779"/>
                  </a:lnTo>
                  <a:lnTo>
                    <a:pt x="658" y="2193"/>
                  </a:lnTo>
                  <a:lnTo>
                    <a:pt x="488" y="2680"/>
                  </a:lnTo>
                  <a:lnTo>
                    <a:pt x="341" y="3167"/>
                  </a:lnTo>
                  <a:lnTo>
                    <a:pt x="244" y="3727"/>
                  </a:lnTo>
                  <a:lnTo>
                    <a:pt x="147" y="4287"/>
                  </a:lnTo>
                  <a:lnTo>
                    <a:pt x="73" y="4896"/>
                  </a:lnTo>
                  <a:lnTo>
                    <a:pt x="49" y="5529"/>
                  </a:lnTo>
                  <a:lnTo>
                    <a:pt x="25" y="6187"/>
                  </a:lnTo>
                  <a:lnTo>
                    <a:pt x="0" y="6869"/>
                  </a:lnTo>
                  <a:lnTo>
                    <a:pt x="0" y="6869"/>
                  </a:lnTo>
                  <a:lnTo>
                    <a:pt x="25" y="7015"/>
                  </a:lnTo>
                  <a:lnTo>
                    <a:pt x="49" y="7161"/>
                  </a:lnTo>
                  <a:lnTo>
                    <a:pt x="98" y="7307"/>
                  </a:lnTo>
                  <a:lnTo>
                    <a:pt x="171" y="7405"/>
                  </a:lnTo>
                  <a:lnTo>
                    <a:pt x="268" y="7502"/>
                  </a:lnTo>
                  <a:lnTo>
                    <a:pt x="390" y="7575"/>
                  </a:lnTo>
                  <a:lnTo>
                    <a:pt x="512" y="7624"/>
                  </a:lnTo>
                  <a:lnTo>
                    <a:pt x="658" y="7648"/>
                  </a:lnTo>
                  <a:lnTo>
                    <a:pt x="658" y="7648"/>
                  </a:lnTo>
                  <a:lnTo>
                    <a:pt x="804" y="7624"/>
                  </a:lnTo>
                  <a:lnTo>
                    <a:pt x="926" y="7575"/>
                  </a:lnTo>
                  <a:lnTo>
                    <a:pt x="1048" y="7502"/>
                  </a:lnTo>
                  <a:lnTo>
                    <a:pt x="1145" y="7405"/>
                  </a:lnTo>
                  <a:lnTo>
                    <a:pt x="1218" y="7307"/>
                  </a:lnTo>
                  <a:lnTo>
                    <a:pt x="1267" y="7161"/>
                  </a:lnTo>
                  <a:lnTo>
                    <a:pt x="1291" y="7015"/>
                  </a:lnTo>
                  <a:lnTo>
                    <a:pt x="1316" y="6869"/>
                  </a:lnTo>
                  <a:lnTo>
                    <a:pt x="1316" y="6869"/>
                  </a:lnTo>
                  <a:lnTo>
                    <a:pt x="1340" y="6260"/>
                  </a:lnTo>
                  <a:lnTo>
                    <a:pt x="1413" y="5554"/>
                  </a:lnTo>
                  <a:lnTo>
                    <a:pt x="1510" y="4847"/>
                  </a:lnTo>
                  <a:lnTo>
                    <a:pt x="1632" y="4141"/>
                  </a:lnTo>
                  <a:lnTo>
                    <a:pt x="1754" y="3532"/>
                  </a:lnTo>
                  <a:lnTo>
                    <a:pt x="1876" y="3021"/>
                  </a:lnTo>
                  <a:lnTo>
                    <a:pt x="1998" y="2680"/>
                  </a:lnTo>
                  <a:lnTo>
                    <a:pt x="2046" y="2607"/>
                  </a:lnTo>
                  <a:lnTo>
                    <a:pt x="2095" y="2582"/>
                  </a:lnTo>
                  <a:lnTo>
                    <a:pt x="2095" y="2582"/>
                  </a:lnTo>
                  <a:lnTo>
                    <a:pt x="2095" y="2631"/>
                  </a:lnTo>
                  <a:lnTo>
                    <a:pt x="2119" y="2729"/>
                  </a:lnTo>
                  <a:lnTo>
                    <a:pt x="2119" y="3143"/>
                  </a:lnTo>
                  <a:lnTo>
                    <a:pt x="2071" y="4555"/>
                  </a:lnTo>
                  <a:lnTo>
                    <a:pt x="1949" y="6577"/>
                  </a:lnTo>
                  <a:lnTo>
                    <a:pt x="1827" y="8842"/>
                  </a:lnTo>
                  <a:lnTo>
                    <a:pt x="1535" y="13128"/>
                  </a:lnTo>
                  <a:lnTo>
                    <a:pt x="1389" y="15077"/>
                  </a:lnTo>
                  <a:lnTo>
                    <a:pt x="1389" y="15077"/>
                  </a:lnTo>
                  <a:lnTo>
                    <a:pt x="1389" y="15247"/>
                  </a:lnTo>
                  <a:lnTo>
                    <a:pt x="1413" y="15418"/>
                  </a:lnTo>
                  <a:lnTo>
                    <a:pt x="1462" y="15564"/>
                  </a:lnTo>
                  <a:lnTo>
                    <a:pt x="1559" y="15710"/>
                  </a:lnTo>
                  <a:lnTo>
                    <a:pt x="1657" y="15856"/>
                  </a:lnTo>
                  <a:lnTo>
                    <a:pt x="1778" y="15953"/>
                  </a:lnTo>
                  <a:lnTo>
                    <a:pt x="1924" y="16026"/>
                  </a:lnTo>
                  <a:lnTo>
                    <a:pt x="2095" y="16075"/>
                  </a:lnTo>
                  <a:lnTo>
                    <a:pt x="2095" y="16075"/>
                  </a:lnTo>
                  <a:lnTo>
                    <a:pt x="2217" y="16075"/>
                  </a:lnTo>
                  <a:lnTo>
                    <a:pt x="2217" y="16075"/>
                  </a:lnTo>
                  <a:lnTo>
                    <a:pt x="2387" y="16075"/>
                  </a:lnTo>
                  <a:lnTo>
                    <a:pt x="2509" y="16026"/>
                  </a:lnTo>
                  <a:lnTo>
                    <a:pt x="2655" y="15953"/>
                  </a:lnTo>
                  <a:lnTo>
                    <a:pt x="2777" y="15880"/>
                  </a:lnTo>
                  <a:lnTo>
                    <a:pt x="2874" y="15758"/>
                  </a:lnTo>
                  <a:lnTo>
                    <a:pt x="2947" y="15637"/>
                  </a:lnTo>
                  <a:lnTo>
                    <a:pt x="3020" y="15491"/>
                  </a:lnTo>
                  <a:lnTo>
                    <a:pt x="3045" y="15344"/>
                  </a:lnTo>
                  <a:lnTo>
                    <a:pt x="3702" y="8525"/>
                  </a:lnTo>
                  <a:lnTo>
                    <a:pt x="3702" y="8525"/>
                  </a:lnTo>
                  <a:lnTo>
                    <a:pt x="3727" y="8452"/>
                  </a:lnTo>
                  <a:lnTo>
                    <a:pt x="3775" y="8330"/>
                  </a:lnTo>
                  <a:lnTo>
                    <a:pt x="3824" y="8282"/>
                  </a:lnTo>
                  <a:lnTo>
                    <a:pt x="3873" y="8208"/>
                  </a:lnTo>
                  <a:lnTo>
                    <a:pt x="3970" y="8184"/>
                  </a:lnTo>
                  <a:lnTo>
                    <a:pt x="4068" y="8160"/>
                  </a:lnTo>
                  <a:lnTo>
                    <a:pt x="4068" y="8160"/>
                  </a:lnTo>
                  <a:lnTo>
                    <a:pt x="4165" y="8184"/>
                  </a:lnTo>
                  <a:lnTo>
                    <a:pt x="4263" y="8208"/>
                  </a:lnTo>
                  <a:lnTo>
                    <a:pt x="4311" y="8282"/>
                  </a:lnTo>
                  <a:lnTo>
                    <a:pt x="4360" y="8330"/>
                  </a:lnTo>
                  <a:lnTo>
                    <a:pt x="4409" y="8452"/>
                  </a:lnTo>
                  <a:lnTo>
                    <a:pt x="4433" y="8525"/>
                  </a:lnTo>
                  <a:lnTo>
                    <a:pt x="5091" y="15344"/>
                  </a:lnTo>
                  <a:lnTo>
                    <a:pt x="5091" y="15344"/>
                  </a:lnTo>
                  <a:lnTo>
                    <a:pt x="5115" y="15491"/>
                  </a:lnTo>
                  <a:lnTo>
                    <a:pt x="5188" y="15637"/>
                  </a:lnTo>
                  <a:lnTo>
                    <a:pt x="5261" y="15758"/>
                  </a:lnTo>
                  <a:lnTo>
                    <a:pt x="5358" y="15880"/>
                  </a:lnTo>
                  <a:lnTo>
                    <a:pt x="5480" y="15953"/>
                  </a:lnTo>
                  <a:lnTo>
                    <a:pt x="5626" y="16026"/>
                  </a:lnTo>
                  <a:lnTo>
                    <a:pt x="5748" y="16075"/>
                  </a:lnTo>
                  <a:lnTo>
                    <a:pt x="5919" y="16075"/>
                  </a:lnTo>
                  <a:lnTo>
                    <a:pt x="5919" y="16075"/>
                  </a:lnTo>
                  <a:lnTo>
                    <a:pt x="6040" y="16075"/>
                  </a:lnTo>
                  <a:lnTo>
                    <a:pt x="6040" y="16075"/>
                  </a:lnTo>
                  <a:lnTo>
                    <a:pt x="6211" y="16026"/>
                  </a:lnTo>
                  <a:lnTo>
                    <a:pt x="6357" y="15953"/>
                  </a:lnTo>
                  <a:lnTo>
                    <a:pt x="6479" y="15856"/>
                  </a:lnTo>
                  <a:lnTo>
                    <a:pt x="6576" y="15710"/>
                  </a:lnTo>
                  <a:lnTo>
                    <a:pt x="6674" y="15564"/>
                  </a:lnTo>
                  <a:lnTo>
                    <a:pt x="6722" y="15418"/>
                  </a:lnTo>
                  <a:lnTo>
                    <a:pt x="6747" y="15247"/>
                  </a:lnTo>
                  <a:lnTo>
                    <a:pt x="6747" y="15077"/>
                  </a:lnTo>
                  <a:lnTo>
                    <a:pt x="6747" y="15077"/>
                  </a:lnTo>
                  <a:lnTo>
                    <a:pt x="6601" y="13128"/>
                  </a:lnTo>
                  <a:lnTo>
                    <a:pt x="6333" y="8890"/>
                  </a:lnTo>
                  <a:lnTo>
                    <a:pt x="6187" y="6601"/>
                  </a:lnTo>
                  <a:lnTo>
                    <a:pt x="6089" y="4604"/>
                  </a:lnTo>
                  <a:lnTo>
                    <a:pt x="6040" y="3167"/>
                  </a:lnTo>
                  <a:lnTo>
                    <a:pt x="6040" y="2753"/>
                  </a:lnTo>
                  <a:lnTo>
                    <a:pt x="6040" y="2582"/>
                  </a:lnTo>
                  <a:lnTo>
                    <a:pt x="6040" y="2582"/>
                  </a:lnTo>
                  <a:lnTo>
                    <a:pt x="6065" y="2582"/>
                  </a:lnTo>
                  <a:lnTo>
                    <a:pt x="6089" y="2582"/>
                  </a:lnTo>
                  <a:lnTo>
                    <a:pt x="6138" y="2680"/>
                  </a:lnTo>
                  <a:lnTo>
                    <a:pt x="6235" y="2996"/>
                  </a:lnTo>
                  <a:lnTo>
                    <a:pt x="6381" y="3484"/>
                  </a:lnTo>
                  <a:lnTo>
                    <a:pt x="6503" y="4117"/>
                  </a:lnTo>
                  <a:lnTo>
                    <a:pt x="6625" y="4823"/>
                  </a:lnTo>
                  <a:lnTo>
                    <a:pt x="6722" y="5554"/>
                  </a:lnTo>
                  <a:lnTo>
                    <a:pt x="6795" y="6260"/>
                  </a:lnTo>
                  <a:lnTo>
                    <a:pt x="6820" y="6869"/>
                  </a:lnTo>
                  <a:lnTo>
                    <a:pt x="6820" y="6869"/>
                  </a:lnTo>
                  <a:lnTo>
                    <a:pt x="6844" y="7015"/>
                  </a:lnTo>
                  <a:lnTo>
                    <a:pt x="6869" y="7161"/>
                  </a:lnTo>
                  <a:lnTo>
                    <a:pt x="6917" y="7307"/>
                  </a:lnTo>
                  <a:lnTo>
                    <a:pt x="6990" y="7405"/>
                  </a:lnTo>
                  <a:lnTo>
                    <a:pt x="7088" y="7502"/>
                  </a:lnTo>
                  <a:lnTo>
                    <a:pt x="7209" y="7575"/>
                  </a:lnTo>
                  <a:lnTo>
                    <a:pt x="7331" y="7624"/>
                  </a:lnTo>
                  <a:lnTo>
                    <a:pt x="7477" y="7648"/>
                  </a:lnTo>
                  <a:lnTo>
                    <a:pt x="7477" y="7648"/>
                  </a:lnTo>
                  <a:lnTo>
                    <a:pt x="7624" y="7624"/>
                  </a:lnTo>
                  <a:lnTo>
                    <a:pt x="7745" y="7575"/>
                  </a:lnTo>
                  <a:lnTo>
                    <a:pt x="7867" y="7502"/>
                  </a:lnTo>
                  <a:lnTo>
                    <a:pt x="7964" y="7405"/>
                  </a:lnTo>
                  <a:lnTo>
                    <a:pt x="8038" y="7307"/>
                  </a:lnTo>
                  <a:lnTo>
                    <a:pt x="8086" y="7161"/>
                  </a:lnTo>
                  <a:lnTo>
                    <a:pt x="8111" y="7015"/>
                  </a:lnTo>
                  <a:lnTo>
                    <a:pt x="8135" y="6869"/>
                  </a:lnTo>
                  <a:lnTo>
                    <a:pt x="8135" y="6869"/>
                  </a:lnTo>
                  <a:lnTo>
                    <a:pt x="8111" y="5505"/>
                  </a:lnTo>
                  <a:lnTo>
                    <a:pt x="8086" y="4872"/>
                  </a:lnTo>
                  <a:lnTo>
                    <a:pt x="8038" y="4287"/>
                  </a:lnTo>
                  <a:lnTo>
                    <a:pt x="7964" y="3703"/>
                  </a:lnTo>
                  <a:lnTo>
                    <a:pt x="7867" y="3167"/>
                  </a:lnTo>
                  <a:lnTo>
                    <a:pt x="7745" y="2656"/>
                  </a:lnTo>
                  <a:lnTo>
                    <a:pt x="7599" y="2168"/>
                  </a:lnTo>
                  <a:lnTo>
                    <a:pt x="7404" y="1754"/>
                  </a:lnTo>
                  <a:lnTo>
                    <a:pt x="7185" y="1365"/>
                  </a:lnTo>
                  <a:lnTo>
                    <a:pt x="7063" y="1170"/>
                  </a:lnTo>
                  <a:lnTo>
                    <a:pt x="6917" y="999"/>
                  </a:lnTo>
                  <a:lnTo>
                    <a:pt x="6771" y="853"/>
                  </a:lnTo>
                  <a:lnTo>
                    <a:pt x="6625" y="707"/>
                  </a:lnTo>
                  <a:lnTo>
                    <a:pt x="6454" y="561"/>
                  </a:lnTo>
                  <a:lnTo>
                    <a:pt x="6260" y="439"/>
                  </a:lnTo>
                  <a:lnTo>
                    <a:pt x="6065" y="342"/>
                  </a:lnTo>
                  <a:lnTo>
                    <a:pt x="5870" y="244"/>
                  </a:lnTo>
                  <a:lnTo>
                    <a:pt x="5651" y="171"/>
                  </a:lnTo>
                  <a:lnTo>
                    <a:pt x="5407" y="98"/>
                  </a:lnTo>
                  <a:lnTo>
                    <a:pt x="5164" y="50"/>
                  </a:lnTo>
                  <a:lnTo>
                    <a:pt x="4896" y="1"/>
                  </a:lnTo>
                  <a:lnTo>
                    <a:pt x="4896" y="1"/>
                  </a:lnTo>
                  <a:close/>
                </a:path>
              </a:pathLst>
            </a:custGeom>
            <a:noFill/>
            <a:ln cap="rnd" cmpd="sng" w="1905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" name="Google Shape;329;p34"/>
            <p:cNvSpPr/>
            <p:nvPr/>
          </p:nvSpPr>
          <p:spPr>
            <a:xfrm>
              <a:off x="3443425" y="2267500"/>
              <a:ext cx="85275" cy="93775"/>
            </a:xfrm>
            <a:custGeom>
              <a:rect b="b" l="l" r="r" t="t"/>
              <a:pathLst>
                <a:path extrusionOk="0" fill="none" h="3751" w="3411">
                  <a:moveTo>
                    <a:pt x="1" y="1705"/>
                  </a:moveTo>
                  <a:lnTo>
                    <a:pt x="1" y="1705"/>
                  </a:lnTo>
                  <a:lnTo>
                    <a:pt x="1" y="1510"/>
                  </a:lnTo>
                  <a:lnTo>
                    <a:pt x="25" y="1315"/>
                  </a:lnTo>
                  <a:lnTo>
                    <a:pt x="74" y="1145"/>
                  </a:lnTo>
                  <a:lnTo>
                    <a:pt x="123" y="999"/>
                  </a:lnTo>
                  <a:lnTo>
                    <a:pt x="196" y="852"/>
                  </a:lnTo>
                  <a:lnTo>
                    <a:pt x="293" y="706"/>
                  </a:lnTo>
                  <a:lnTo>
                    <a:pt x="391" y="585"/>
                  </a:lnTo>
                  <a:lnTo>
                    <a:pt x="488" y="463"/>
                  </a:lnTo>
                  <a:lnTo>
                    <a:pt x="610" y="341"/>
                  </a:lnTo>
                  <a:lnTo>
                    <a:pt x="756" y="268"/>
                  </a:lnTo>
                  <a:lnTo>
                    <a:pt x="902" y="171"/>
                  </a:lnTo>
                  <a:lnTo>
                    <a:pt x="1048" y="122"/>
                  </a:lnTo>
                  <a:lnTo>
                    <a:pt x="1194" y="49"/>
                  </a:lnTo>
                  <a:lnTo>
                    <a:pt x="1365" y="24"/>
                  </a:lnTo>
                  <a:lnTo>
                    <a:pt x="1535" y="0"/>
                  </a:lnTo>
                  <a:lnTo>
                    <a:pt x="1706" y="0"/>
                  </a:lnTo>
                  <a:lnTo>
                    <a:pt x="1706" y="0"/>
                  </a:lnTo>
                  <a:lnTo>
                    <a:pt x="1876" y="0"/>
                  </a:lnTo>
                  <a:lnTo>
                    <a:pt x="2047" y="24"/>
                  </a:lnTo>
                  <a:lnTo>
                    <a:pt x="2217" y="49"/>
                  </a:lnTo>
                  <a:lnTo>
                    <a:pt x="2363" y="122"/>
                  </a:lnTo>
                  <a:lnTo>
                    <a:pt x="2509" y="171"/>
                  </a:lnTo>
                  <a:lnTo>
                    <a:pt x="2656" y="268"/>
                  </a:lnTo>
                  <a:lnTo>
                    <a:pt x="2802" y="341"/>
                  </a:lnTo>
                  <a:lnTo>
                    <a:pt x="2923" y="463"/>
                  </a:lnTo>
                  <a:lnTo>
                    <a:pt x="3021" y="585"/>
                  </a:lnTo>
                  <a:lnTo>
                    <a:pt x="3118" y="706"/>
                  </a:lnTo>
                  <a:lnTo>
                    <a:pt x="3216" y="852"/>
                  </a:lnTo>
                  <a:lnTo>
                    <a:pt x="3289" y="999"/>
                  </a:lnTo>
                  <a:lnTo>
                    <a:pt x="3337" y="1145"/>
                  </a:lnTo>
                  <a:lnTo>
                    <a:pt x="3386" y="1315"/>
                  </a:lnTo>
                  <a:lnTo>
                    <a:pt x="3411" y="1510"/>
                  </a:lnTo>
                  <a:lnTo>
                    <a:pt x="3411" y="1705"/>
                  </a:lnTo>
                  <a:lnTo>
                    <a:pt x="3411" y="1705"/>
                  </a:lnTo>
                  <a:lnTo>
                    <a:pt x="3411" y="1900"/>
                  </a:lnTo>
                  <a:lnTo>
                    <a:pt x="3386" y="2095"/>
                  </a:lnTo>
                  <a:lnTo>
                    <a:pt x="3337" y="2265"/>
                  </a:lnTo>
                  <a:lnTo>
                    <a:pt x="3289" y="2460"/>
                  </a:lnTo>
                  <a:lnTo>
                    <a:pt x="3216" y="2630"/>
                  </a:lnTo>
                  <a:lnTo>
                    <a:pt x="3118" y="2801"/>
                  </a:lnTo>
                  <a:lnTo>
                    <a:pt x="3021" y="2971"/>
                  </a:lnTo>
                  <a:lnTo>
                    <a:pt x="2923" y="3117"/>
                  </a:lnTo>
                  <a:lnTo>
                    <a:pt x="2802" y="3264"/>
                  </a:lnTo>
                  <a:lnTo>
                    <a:pt x="2656" y="3385"/>
                  </a:lnTo>
                  <a:lnTo>
                    <a:pt x="2509" y="3483"/>
                  </a:lnTo>
                  <a:lnTo>
                    <a:pt x="2363" y="3580"/>
                  </a:lnTo>
                  <a:lnTo>
                    <a:pt x="2217" y="3653"/>
                  </a:lnTo>
                  <a:lnTo>
                    <a:pt x="2047" y="3702"/>
                  </a:lnTo>
                  <a:lnTo>
                    <a:pt x="1876" y="3751"/>
                  </a:lnTo>
                  <a:lnTo>
                    <a:pt x="1706" y="3751"/>
                  </a:lnTo>
                  <a:lnTo>
                    <a:pt x="1706" y="3751"/>
                  </a:lnTo>
                  <a:lnTo>
                    <a:pt x="1535" y="3751"/>
                  </a:lnTo>
                  <a:lnTo>
                    <a:pt x="1365" y="3702"/>
                  </a:lnTo>
                  <a:lnTo>
                    <a:pt x="1194" y="3653"/>
                  </a:lnTo>
                  <a:lnTo>
                    <a:pt x="1048" y="3580"/>
                  </a:lnTo>
                  <a:lnTo>
                    <a:pt x="902" y="3483"/>
                  </a:lnTo>
                  <a:lnTo>
                    <a:pt x="756" y="3385"/>
                  </a:lnTo>
                  <a:lnTo>
                    <a:pt x="610" y="3264"/>
                  </a:lnTo>
                  <a:lnTo>
                    <a:pt x="488" y="3117"/>
                  </a:lnTo>
                  <a:lnTo>
                    <a:pt x="391" y="2971"/>
                  </a:lnTo>
                  <a:lnTo>
                    <a:pt x="293" y="2801"/>
                  </a:lnTo>
                  <a:lnTo>
                    <a:pt x="196" y="2630"/>
                  </a:lnTo>
                  <a:lnTo>
                    <a:pt x="123" y="2460"/>
                  </a:lnTo>
                  <a:lnTo>
                    <a:pt x="74" y="2265"/>
                  </a:lnTo>
                  <a:lnTo>
                    <a:pt x="25" y="2095"/>
                  </a:lnTo>
                  <a:lnTo>
                    <a:pt x="1" y="1900"/>
                  </a:lnTo>
                  <a:lnTo>
                    <a:pt x="1" y="1705"/>
                  </a:lnTo>
                  <a:lnTo>
                    <a:pt x="1" y="1705"/>
                  </a:lnTo>
                  <a:close/>
                </a:path>
              </a:pathLst>
            </a:custGeom>
            <a:noFill/>
            <a:ln cap="rnd" cmpd="sng" w="1905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33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p35"/>
          <p:cNvSpPr txBox="1"/>
          <p:nvPr>
            <p:ph type="title"/>
          </p:nvPr>
        </p:nvSpPr>
        <p:spPr>
          <a:xfrm>
            <a:off x="514800" y="809150"/>
            <a:ext cx="7402800" cy="665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Q-Learning Falls Under the 4th Category</a:t>
            </a:r>
            <a:endParaRPr/>
          </a:p>
        </p:txBody>
      </p:sp>
      <p:sp>
        <p:nvSpPr>
          <p:cNvPr id="335" name="Google Shape;335;p35"/>
          <p:cNvSpPr txBox="1"/>
          <p:nvPr>
            <p:ph idx="2" type="body"/>
          </p:nvPr>
        </p:nvSpPr>
        <p:spPr>
          <a:xfrm>
            <a:off x="2390101" y="1582775"/>
            <a:ext cx="4363800" cy="2960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Reinforcement</a:t>
            </a:r>
            <a:endParaRPr/>
          </a:p>
          <a:p>
            <a:pPr indent="-355600" lvl="0" marL="457200" rtl="0" algn="l">
              <a:spcBef>
                <a:spcPts val="600"/>
              </a:spcBef>
              <a:spcAft>
                <a:spcPts val="0"/>
              </a:spcAft>
              <a:buSzPts val="2000"/>
              <a:buChar char="-"/>
            </a:pPr>
            <a:r>
              <a:rPr lang="en"/>
              <a:t>Provided information when the model comes up with the incorrect response, but not why the response is incorrect.</a:t>
            </a:r>
            <a:endParaRPr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-"/>
            </a:pPr>
            <a:r>
              <a:rPr lang="en"/>
              <a:t>The Model tries multiple approaches until it gets the approach correct</a:t>
            </a:r>
            <a:endParaRPr/>
          </a:p>
        </p:txBody>
      </p:sp>
      <p:sp>
        <p:nvSpPr>
          <p:cNvPr id="336" name="Google Shape;336;p35"/>
          <p:cNvSpPr/>
          <p:nvPr/>
        </p:nvSpPr>
        <p:spPr>
          <a:xfrm>
            <a:off x="993699" y="2545650"/>
            <a:ext cx="1012544" cy="1034621"/>
          </a:xfrm>
          <a:custGeom>
            <a:rect b="b" l="l" r="r" t="t"/>
            <a:pathLst>
              <a:path extrusionOk="0" fill="none" h="16368" w="16367">
                <a:moveTo>
                  <a:pt x="16074" y="4385"/>
                </a:moveTo>
                <a:lnTo>
                  <a:pt x="11983" y="293"/>
                </a:lnTo>
                <a:lnTo>
                  <a:pt x="11983" y="293"/>
                </a:lnTo>
                <a:lnTo>
                  <a:pt x="11812" y="171"/>
                </a:lnTo>
                <a:lnTo>
                  <a:pt x="11642" y="74"/>
                </a:lnTo>
                <a:lnTo>
                  <a:pt x="11447" y="25"/>
                </a:lnTo>
                <a:lnTo>
                  <a:pt x="11252" y="1"/>
                </a:lnTo>
                <a:lnTo>
                  <a:pt x="5115" y="1"/>
                </a:lnTo>
                <a:lnTo>
                  <a:pt x="5115" y="1"/>
                </a:lnTo>
                <a:lnTo>
                  <a:pt x="4920" y="25"/>
                </a:lnTo>
                <a:lnTo>
                  <a:pt x="4725" y="74"/>
                </a:lnTo>
                <a:lnTo>
                  <a:pt x="4554" y="171"/>
                </a:lnTo>
                <a:lnTo>
                  <a:pt x="4384" y="293"/>
                </a:lnTo>
                <a:lnTo>
                  <a:pt x="292" y="4385"/>
                </a:lnTo>
                <a:lnTo>
                  <a:pt x="292" y="4385"/>
                </a:lnTo>
                <a:lnTo>
                  <a:pt x="171" y="4555"/>
                </a:lnTo>
                <a:lnTo>
                  <a:pt x="73" y="4726"/>
                </a:lnTo>
                <a:lnTo>
                  <a:pt x="24" y="4921"/>
                </a:lnTo>
                <a:lnTo>
                  <a:pt x="0" y="5115"/>
                </a:lnTo>
                <a:lnTo>
                  <a:pt x="0" y="11253"/>
                </a:lnTo>
                <a:lnTo>
                  <a:pt x="0" y="11253"/>
                </a:lnTo>
                <a:lnTo>
                  <a:pt x="24" y="11448"/>
                </a:lnTo>
                <a:lnTo>
                  <a:pt x="73" y="11642"/>
                </a:lnTo>
                <a:lnTo>
                  <a:pt x="171" y="11813"/>
                </a:lnTo>
                <a:lnTo>
                  <a:pt x="292" y="11983"/>
                </a:lnTo>
                <a:lnTo>
                  <a:pt x="4384" y="16075"/>
                </a:lnTo>
                <a:lnTo>
                  <a:pt x="4384" y="16075"/>
                </a:lnTo>
                <a:lnTo>
                  <a:pt x="4554" y="16197"/>
                </a:lnTo>
                <a:lnTo>
                  <a:pt x="4725" y="16294"/>
                </a:lnTo>
                <a:lnTo>
                  <a:pt x="4920" y="16343"/>
                </a:lnTo>
                <a:lnTo>
                  <a:pt x="5115" y="16367"/>
                </a:lnTo>
                <a:lnTo>
                  <a:pt x="11252" y="16367"/>
                </a:lnTo>
                <a:lnTo>
                  <a:pt x="11252" y="16367"/>
                </a:lnTo>
                <a:lnTo>
                  <a:pt x="11447" y="16343"/>
                </a:lnTo>
                <a:lnTo>
                  <a:pt x="11642" y="16294"/>
                </a:lnTo>
                <a:lnTo>
                  <a:pt x="11812" y="16197"/>
                </a:lnTo>
                <a:lnTo>
                  <a:pt x="11983" y="16075"/>
                </a:lnTo>
                <a:lnTo>
                  <a:pt x="16074" y="11983"/>
                </a:lnTo>
                <a:lnTo>
                  <a:pt x="16074" y="11983"/>
                </a:lnTo>
                <a:lnTo>
                  <a:pt x="16196" y="11813"/>
                </a:lnTo>
                <a:lnTo>
                  <a:pt x="16294" y="11642"/>
                </a:lnTo>
                <a:lnTo>
                  <a:pt x="16342" y="11448"/>
                </a:lnTo>
                <a:lnTo>
                  <a:pt x="16367" y="11253"/>
                </a:lnTo>
                <a:lnTo>
                  <a:pt x="16367" y="5115"/>
                </a:lnTo>
                <a:lnTo>
                  <a:pt x="16367" y="5115"/>
                </a:lnTo>
                <a:lnTo>
                  <a:pt x="16342" y="4921"/>
                </a:lnTo>
                <a:lnTo>
                  <a:pt x="16294" y="4726"/>
                </a:lnTo>
                <a:lnTo>
                  <a:pt x="16196" y="4555"/>
                </a:lnTo>
                <a:lnTo>
                  <a:pt x="16074" y="4385"/>
                </a:lnTo>
                <a:lnTo>
                  <a:pt x="16074" y="4385"/>
                </a:lnTo>
                <a:close/>
                <a:moveTo>
                  <a:pt x="9864" y="8452"/>
                </a:moveTo>
                <a:lnTo>
                  <a:pt x="11203" y="9792"/>
                </a:lnTo>
                <a:lnTo>
                  <a:pt x="11203" y="9792"/>
                </a:lnTo>
                <a:lnTo>
                  <a:pt x="11252" y="9840"/>
                </a:lnTo>
                <a:lnTo>
                  <a:pt x="11276" y="9913"/>
                </a:lnTo>
                <a:lnTo>
                  <a:pt x="11301" y="10059"/>
                </a:lnTo>
                <a:lnTo>
                  <a:pt x="11276" y="10206"/>
                </a:lnTo>
                <a:lnTo>
                  <a:pt x="11252" y="10279"/>
                </a:lnTo>
                <a:lnTo>
                  <a:pt x="11203" y="10327"/>
                </a:lnTo>
                <a:lnTo>
                  <a:pt x="10327" y="11204"/>
                </a:lnTo>
                <a:lnTo>
                  <a:pt x="10327" y="11204"/>
                </a:lnTo>
                <a:lnTo>
                  <a:pt x="10278" y="11253"/>
                </a:lnTo>
                <a:lnTo>
                  <a:pt x="10205" y="11277"/>
                </a:lnTo>
                <a:lnTo>
                  <a:pt x="10059" y="11302"/>
                </a:lnTo>
                <a:lnTo>
                  <a:pt x="9913" y="11277"/>
                </a:lnTo>
                <a:lnTo>
                  <a:pt x="9840" y="11253"/>
                </a:lnTo>
                <a:lnTo>
                  <a:pt x="9791" y="11204"/>
                </a:lnTo>
                <a:lnTo>
                  <a:pt x="8451" y="9865"/>
                </a:lnTo>
                <a:lnTo>
                  <a:pt x="8451" y="9865"/>
                </a:lnTo>
                <a:lnTo>
                  <a:pt x="8403" y="9816"/>
                </a:lnTo>
                <a:lnTo>
                  <a:pt x="8330" y="9792"/>
                </a:lnTo>
                <a:lnTo>
                  <a:pt x="8183" y="9767"/>
                </a:lnTo>
                <a:lnTo>
                  <a:pt x="8037" y="9792"/>
                </a:lnTo>
                <a:lnTo>
                  <a:pt x="7964" y="9816"/>
                </a:lnTo>
                <a:lnTo>
                  <a:pt x="7915" y="9865"/>
                </a:lnTo>
                <a:lnTo>
                  <a:pt x="6576" y="11204"/>
                </a:lnTo>
                <a:lnTo>
                  <a:pt x="6576" y="11204"/>
                </a:lnTo>
                <a:lnTo>
                  <a:pt x="6527" y="11253"/>
                </a:lnTo>
                <a:lnTo>
                  <a:pt x="6454" y="11277"/>
                </a:lnTo>
                <a:lnTo>
                  <a:pt x="6308" y="11302"/>
                </a:lnTo>
                <a:lnTo>
                  <a:pt x="6162" y="11277"/>
                </a:lnTo>
                <a:lnTo>
                  <a:pt x="6089" y="11253"/>
                </a:lnTo>
                <a:lnTo>
                  <a:pt x="6040" y="11204"/>
                </a:lnTo>
                <a:lnTo>
                  <a:pt x="5163" y="10327"/>
                </a:lnTo>
                <a:lnTo>
                  <a:pt x="5163" y="10327"/>
                </a:lnTo>
                <a:lnTo>
                  <a:pt x="5115" y="10279"/>
                </a:lnTo>
                <a:lnTo>
                  <a:pt x="5090" y="10206"/>
                </a:lnTo>
                <a:lnTo>
                  <a:pt x="5066" y="10059"/>
                </a:lnTo>
                <a:lnTo>
                  <a:pt x="5090" y="9913"/>
                </a:lnTo>
                <a:lnTo>
                  <a:pt x="5115" y="9840"/>
                </a:lnTo>
                <a:lnTo>
                  <a:pt x="5163" y="9792"/>
                </a:lnTo>
                <a:lnTo>
                  <a:pt x="6503" y="8452"/>
                </a:lnTo>
                <a:lnTo>
                  <a:pt x="6503" y="8452"/>
                </a:lnTo>
                <a:lnTo>
                  <a:pt x="6552" y="8403"/>
                </a:lnTo>
                <a:lnTo>
                  <a:pt x="6576" y="8330"/>
                </a:lnTo>
                <a:lnTo>
                  <a:pt x="6600" y="8184"/>
                </a:lnTo>
                <a:lnTo>
                  <a:pt x="6576" y="8038"/>
                </a:lnTo>
                <a:lnTo>
                  <a:pt x="6552" y="7965"/>
                </a:lnTo>
                <a:lnTo>
                  <a:pt x="6503" y="7916"/>
                </a:lnTo>
                <a:lnTo>
                  <a:pt x="5163" y="6577"/>
                </a:lnTo>
                <a:lnTo>
                  <a:pt x="5163" y="6577"/>
                </a:lnTo>
                <a:lnTo>
                  <a:pt x="5115" y="6528"/>
                </a:lnTo>
                <a:lnTo>
                  <a:pt x="5090" y="6455"/>
                </a:lnTo>
                <a:lnTo>
                  <a:pt x="5066" y="6309"/>
                </a:lnTo>
                <a:lnTo>
                  <a:pt x="5090" y="6163"/>
                </a:lnTo>
                <a:lnTo>
                  <a:pt x="5115" y="6090"/>
                </a:lnTo>
                <a:lnTo>
                  <a:pt x="5163" y="6041"/>
                </a:lnTo>
                <a:lnTo>
                  <a:pt x="6040" y="5164"/>
                </a:lnTo>
                <a:lnTo>
                  <a:pt x="6040" y="5164"/>
                </a:lnTo>
                <a:lnTo>
                  <a:pt x="6089" y="5115"/>
                </a:lnTo>
                <a:lnTo>
                  <a:pt x="6162" y="5091"/>
                </a:lnTo>
                <a:lnTo>
                  <a:pt x="6308" y="5067"/>
                </a:lnTo>
                <a:lnTo>
                  <a:pt x="6454" y="5091"/>
                </a:lnTo>
                <a:lnTo>
                  <a:pt x="6527" y="5115"/>
                </a:lnTo>
                <a:lnTo>
                  <a:pt x="6576" y="5164"/>
                </a:lnTo>
                <a:lnTo>
                  <a:pt x="7915" y="6504"/>
                </a:lnTo>
                <a:lnTo>
                  <a:pt x="7915" y="6504"/>
                </a:lnTo>
                <a:lnTo>
                  <a:pt x="7964" y="6552"/>
                </a:lnTo>
                <a:lnTo>
                  <a:pt x="8037" y="6577"/>
                </a:lnTo>
                <a:lnTo>
                  <a:pt x="8183" y="6601"/>
                </a:lnTo>
                <a:lnTo>
                  <a:pt x="8330" y="6577"/>
                </a:lnTo>
                <a:lnTo>
                  <a:pt x="8403" y="6552"/>
                </a:lnTo>
                <a:lnTo>
                  <a:pt x="8451" y="6504"/>
                </a:lnTo>
                <a:lnTo>
                  <a:pt x="9791" y="5164"/>
                </a:lnTo>
                <a:lnTo>
                  <a:pt x="9791" y="5164"/>
                </a:lnTo>
                <a:lnTo>
                  <a:pt x="9840" y="5115"/>
                </a:lnTo>
                <a:lnTo>
                  <a:pt x="9913" y="5091"/>
                </a:lnTo>
                <a:lnTo>
                  <a:pt x="10059" y="5067"/>
                </a:lnTo>
                <a:lnTo>
                  <a:pt x="10205" y="5091"/>
                </a:lnTo>
                <a:lnTo>
                  <a:pt x="10278" y="5115"/>
                </a:lnTo>
                <a:lnTo>
                  <a:pt x="10327" y="5164"/>
                </a:lnTo>
                <a:lnTo>
                  <a:pt x="11203" y="6041"/>
                </a:lnTo>
                <a:lnTo>
                  <a:pt x="11203" y="6041"/>
                </a:lnTo>
                <a:lnTo>
                  <a:pt x="11252" y="6090"/>
                </a:lnTo>
                <a:lnTo>
                  <a:pt x="11276" y="6163"/>
                </a:lnTo>
                <a:lnTo>
                  <a:pt x="11301" y="6309"/>
                </a:lnTo>
                <a:lnTo>
                  <a:pt x="11276" y="6455"/>
                </a:lnTo>
                <a:lnTo>
                  <a:pt x="11252" y="6528"/>
                </a:lnTo>
                <a:lnTo>
                  <a:pt x="11203" y="6577"/>
                </a:lnTo>
                <a:lnTo>
                  <a:pt x="9864" y="7916"/>
                </a:lnTo>
                <a:lnTo>
                  <a:pt x="9864" y="7916"/>
                </a:lnTo>
                <a:lnTo>
                  <a:pt x="9815" y="7965"/>
                </a:lnTo>
                <a:lnTo>
                  <a:pt x="9791" y="8038"/>
                </a:lnTo>
                <a:lnTo>
                  <a:pt x="9766" y="8184"/>
                </a:lnTo>
                <a:lnTo>
                  <a:pt x="9791" y="8330"/>
                </a:lnTo>
                <a:lnTo>
                  <a:pt x="9815" y="8403"/>
                </a:lnTo>
                <a:lnTo>
                  <a:pt x="9864" y="8452"/>
                </a:lnTo>
                <a:lnTo>
                  <a:pt x="9864" y="8452"/>
                </a:lnTo>
                <a:close/>
              </a:path>
            </a:pathLst>
          </a:custGeom>
          <a:noFill/>
          <a:ln cap="rnd" cmpd="sng" w="1905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7" name="Google Shape;337;p35"/>
          <p:cNvSpPr/>
          <p:nvPr/>
        </p:nvSpPr>
        <p:spPr>
          <a:xfrm>
            <a:off x="7137750" y="2574575"/>
            <a:ext cx="1012555" cy="976767"/>
          </a:xfrm>
          <a:custGeom>
            <a:rect b="b" l="l" r="r" t="t"/>
            <a:pathLst>
              <a:path extrusionOk="0" fill="none" h="16222" w="16221">
                <a:moveTo>
                  <a:pt x="0" y="8111"/>
                </a:moveTo>
                <a:lnTo>
                  <a:pt x="0" y="8111"/>
                </a:lnTo>
                <a:lnTo>
                  <a:pt x="0" y="7697"/>
                </a:lnTo>
                <a:lnTo>
                  <a:pt x="49" y="7283"/>
                </a:lnTo>
                <a:lnTo>
                  <a:pt x="98" y="6869"/>
                </a:lnTo>
                <a:lnTo>
                  <a:pt x="171" y="6479"/>
                </a:lnTo>
                <a:lnTo>
                  <a:pt x="244" y="6090"/>
                </a:lnTo>
                <a:lnTo>
                  <a:pt x="366" y="5700"/>
                </a:lnTo>
                <a:lnTo>
                  <a:pt x="487" y="5335"/>
                </a:lnTo>
                <a:lnTo>
                  <a:pt x="634" y="4945"/>
                </a:lnTo>
                <a:lnTo>
                  <a:pt x="804" y="4604"/>
                </a:lnTo>
                <a:lnTo>
                  <a:pt x="975" y="4239"/>
                </a:lnTo>
                <a:lnTo>
                  <a:pt x="1169" y="3898"/>
                </a:lnTo>
                <a:lnTo>
                  <a:pt x="1389" y="3581"/>
                </a:lnTo>
                <a:lnTo>
                  <a:pt x="1608" y="3264"/>
                </a:lnTo>
                <a:lnTo>
                  <a:pt x="1851" y="2948"/>
                </a:lnTo>
                <a:lnTo>
                  <a:pt x="2119" y="2656"/>
                </a:lnTo>
                <a:lnTo>
                  <a:pt x="2387" y="2388"/>
                </a:lnTo>
                <a:lnTo>
                  <a:pt x="2655" y="2120"/>
                </a:lnTo>
                <a:lnTo>
                  <a:pt x="2947" y="1852"/>
                </a:lnTo>
                <a:lnTo>
                  <a:pt x="3264" y="1608"/>
                </a:lnTo>
                <a:lnTo>
                  <a:pt x="3581" y="1389"/>
                </a:lnTo>
                <a:lnTo>
                  <a:pt x="3897" y="1170"/>
                </a:lnTo>
                <a:lnTo>
                  <a:pt x="4238" y="975"/>
                </a:lnTo>
                <a:lnTo>
                  <a:pt x="4603" y="805"/>
                </a:lnTo>
                <a:lnTo>
                  <a:pt x="4944" y="634"/>
                </a:lnTo>
                <a:lnTo>
                  <a:pt x="5334" y="488"/>
                </a:lnTo>
                <a:lnTo>
                  <a:pt x="5699" y="366"/>
                </a:lnTo>
                <a:lnTo>
                  <a:pt x="6089" y="244"/>
                </a:lnTo>
                <a:lnTo>
                  <a:pt x="6479" y="171"/>
                </a:lnTo>
                <a:lnTo>
                  <a:pt x="6868" y="98"/>
                </a:lnTo>
                <a:lnTo>
                  <a:pt x="7282" y="50"/>
                </a:lnTo>
                <a:lnTo>
                  <a:pt x="7696" y="1"/>
                </a:lnTo>
                <a:lnTo>
                  <a:pt x="8111" y="1"/>
                </a:lnTo>
                <a:lnTo>
                  <a:pt x="8111" y="1"/>
                </a:lnTo>
                <a:lnTo>
                  <a:pt x="8525" y="1"/>
                </a:lnTo>
                <a:lnTo>
                  <a:pt x="8939" y="50"/>
                </a:lnTo>
                <a:lnTo>
                  <a:pt x="9353" y="98"/>
                </a:lnTo>
                <a:lnTo>
                  <a:pt x="9742" y="171"/>
                </a:lnTo>
                <a:lnTo>
                  <a:pt x="10132" y="244"/>
                </a:lnTo>
                <a:lnTo>
                  <a:pt x="10522" y="366"/>
                </a:lnTo>
                <a:lnTo>
                  <a:pt x="10911" y="488"/>
                </a:lnTo>
                <a:lnTo>
                  <a:pt x="11277" y="634"/>
                </a:lnTo>
                <a:lnTo>
                  <a:pt x="11618" y="805"/>
                </a:lnTo>
                <a:lnTo>
                  <a:pt x="11983" y="975"/>
                </a:lnTo>
                <a:lnTo>
                  <a:pt x="12324" y="1170"/>
                </a:lnTo>
                <a:lnTo>
                  <a:pt x="12641" y="1389"/>
                </a:lnTo>
                <a:lnTo>
                  <a:pt x="12957" y="1608"/>
                </a:lnTo>
                <a:lnTo>
                  <a:pt x="13274" y="1852"/>
                </a:lnTo>
                <a:lnTo>
                  <a:pt x="13566" y="2120"/>
                </a:lnTo>
                <a:lnTo>
                  <a:pt x="13834" y="2388"/>
                </a:lnTo>
                <a:lnTo>
                  <a:pt x="14126" y="2656"/>
                </a:lnTo>
                <a:lnTo>
                  <a:pt x="14370" y="2948"/>
                </a:lnTo>
                <a:lnTo>
                  <a:pt x="14613" y="3264"/>
                </a:lnTo>
                <a:lnTo>
                  <a:pt x="14832" y="3581"/>
                </a:lnTo>
                <a:lnTo>
                  <a:pt x="15052" y="3898"/>
                </a:lnTo>
                <a:lnTo>
                  <a:pt x="15247" y="4239"/>
                </a:lnTo>
                <a:lnTo>
                  <a:pt x="15417" y="4604"/>
                </a:lnTo>
                <a:lnTo>
                  <a:pt x="15587" y="4945"/>
                </a:lnTo>
                <a:lnTo>
                  <a:pt x="15734" y="5335"/>
                </a:lnTo>
                <a:lnTo>
                  <a:pt x="15855" y="5700"/>
                </a:lnTo>
                <a:lnTo>
                  <a:pt x="15977" y="6090"/>
                </a:lnTo>
                <a:lnTo>
                  <a:pt x="16050" y="6479"/>
                </a:lnTo>
                <a:lnTo>
                  <a:pt x="16123" y="6869"/>
                </a:lnTo>
                <a:lnTo>
                  <a:pt x="16172" y="7283"/>
                </a:lnTo>
                <a:lnTo>
                  <a:pt x="16221" y="7697"/>
                </a:lnTo>
                <a:lnTo>
                  <a:pt x="16221" y="8111"/>
                </a:lnTo>
                <a:lnTo>
                  <a:pt x="16221" y="8111"/>
                </a:lnTo>
                <a:lnTo>
                  <a:pt x="16221" y="8525"/>
                </a:lnTo>
                <a:lnTo>
                  <a:pt x="16172" y="8939"/>
                </a:lnTo>
                <a:lnTo>
                  <a:pt x="16123" y="9353"/>
                </a:lnTo>
                <a:lnTo>
                  <a:pt x="16050" y="9743"/>
                </a:lnTo>
                <a:lnTo>
                  <a:pt x="15977" y="10133"/>
                </a:lnTo>
                <a:lnTo>
                  <a:pt x="15855" y="10522"/>
                </a:lnTo>
                <a:lnTo>
                  <a:pt x="15734" y="10888"/>
                </a:lnTo>
                <a:lnTo>
                  <a:pt x="15587" y="11277"/>
                </a:lnTo>
                <a:lnTo>
                  <a:pt x="15417" y="11618"/>
                </a:lnTo>
                <a:lnTo>
                  <a:pt x="15247" y="11984"/>
                </a:lnTo>
                <a:lnTo>
                  <a:pt x="15052" y="12324"/>
                </a:lnTo>
                <a:lnTo>
                  <a:pt x="14832" y="12641"/>
                </a:lnTo>
                <a:lnTo>
                  <a:pt x="14613" y="12958"/>
                </a:lnTo>
                <a:lnTo>
                  <a:pt x="14370" y="13274"/>
                </a:lnTo>
                <a:lnTo>
                  <a:pt x="14126" y="13567"/>
                </a:lnTo>
                <a:lnTo>
                  <a:pt x="13834" y="13835"/>
                </a:lnTo>
                <a:lnTo>
                  <a:pt x="13566" y="14102"/>
                </a:lnTo>
                <a:lnTo>
                  <a:pt x="13274" y="14370"/>
                </a:lnTo>
                <a:lnTo>
                  <a:pt x="12957" y="14614"/>
                </a:lnTo>
                <a:lnTo>
                  <a:pt x="12641" y="14833"/>
                </a:lnTo>
                <a:lnTo>
                  <a:pt x="12324" y="15052"/>
                </a:lnTo>
                <a:lnTo>
                  <a:pt x="11983" y="15247"/>
                </a:lnTo>
                <a:lnTo>
                  <a:pt x="11618" y="15418"/>
                </a:lnTo>
                <a:lnTo>
                  <a:pt x="11277" y="15588"/>
                </a:lnTo>
                <a:lnTo>
                  <a:pt x="10911" y="15734"/>
                </a:lnTo>
                <a:lnTo>
                  <a:pt x="10522" y="15856"/>
                </a:lnTo>
                <a:lnTo>
                  <a:pt x="10132" y="15978"/>
                </a:lnTo>
                <a:lnTo>
                  <a:pt x="9742" y="16051"/>
                </a:lnTo>
                <a:lnTo>
                  <a:pt x="9353" y="16124"/>
                </a:lnTo>
                <a:lnTo>
                  <a:pt x="8939" y="16173"/>
                </a:lnTo>
                <a:lnTo>
                  <a:pt x="8525" y="16221"/>
                </a:lnTo>
                <a:lnTo>
                  <a:pt x="8111" y="16221"/>
                </a:lnTo>
                <a:lnTo>
                  <a:pt x="8111" y="16221"/>
                </a:lnTo>
                <a:lnTo>
                  <a:pt x="7696" y="16221"/>
                </a:lnTo>
                <a:lnTo>
                  <a:pt x="7282" y="16173"/>
                </a:lnTo>
                <a:lnTo>
                  <a:pt x="6868" y="16124"/>
                </a:lnTo>
                <a:lnTo>
                  <a:pt x="6479" y="16051"/>
                </a:lnTo>
                <a:lnTo>
                  <a:pt x="6089" y="15978"/>
                </a:lnTo>
                <a:lnTo>
                  <a:pt x="5699" y="15856"/>
                </a:lnTo>
                <a:lnTo>
                  <a:pt x="5334" y="15734"/>
                </a:lnTo>
                <a:lnTo>
                  <a:pt x="4944" y="15588"/>
                </a:lnTo>
                <a:lnTo>
                  <a:pt x="4603" y="15418"/>
                </a:lnTo>
                <a:lnTo>
                  <a:pt x="4238" y="15247"/>
                </a:lnTo>
                <a:lnTo>
                  <a:pt x="3897" y="15052"/>
                </a:lnTo>
                <a:lnTo>
                  <a:pt x="3581" y="14833"/>
                </a:lnTo>
                <a:lnTo>
                  <a:pt x="3264" y="14614"/>
                </a:lnTo>
                <a:lnTo>
                  <a:pt x="2947" y="14370"/>
                </a:lnTo>
                <a:lnTo>
                  <a:pt x="2655" y="14102"/>
                </a:lnTo>
                <a:lnTo>
                  <a:pt x="2387" y="13835"/>
                </a:lnTo>
                <a:lnTo>
                  <a:pt x="2119" y="13567"/>
                </a:lnTo>
                <a:lnTo>
                  <a:pt x="1851" y="13274"/>
                </a:lnTo>
                <a:lnTo>
                  <a:pt x="1608" y="12958"/>
                </a:lnTo>
                <a:lnTo>
                  <a:pt x="1389" y="12641"/>
                </a:lnTo>
                <a:lnTo>
                  <a:pt x="1169" y="12324"/>
                </a:lnTo>
                <a:lnTo>
                  <a:pt x="975" y="11984"/>
                </a:lnTo>
                <a:lnTo>
                  <a:pt x="804" y="11618"/>
                </a:lnTo>
                <a:lnTo>
                  <a:pt x="634" y="11277"/>
                </a:lnTo>
                <a:lnTo>
                  <a:pt x="487" y="10888"/>
                </a:lnTo>
                <a:lnTo>
                  <a:pt x="366" y="10522"/>
                </a:lnTo>
                <a:lnTo>
                  <a:pt x="244" y="10133"/>
                </a:lnTo>
                <a:lnTo>
                  <a:pt x="171" y="9743"/>
                </a:lnTo>
                <a:lnTo>
                  <a:pt x="98" y="9353"/>
                </a:lnTo>
                <a:lnTo>
                  <a:pt x="49" y="8939"/>
                </a:lnTo>
                <a:lnTo>
                  <a:pt x="0" y="8525"/>
                </a:lnTo>
                <a:lnTo>
                  <a:pt x="0" y="8111"/>
                </a:lnTo>
                <a:lnTo>
                  <a:pt x="0" y="8111"/>
                </a:lnTo>
                <a:close/>
                <a:moveTo>
                  <a:pt x="7234" y="11180"/>
                </a:moveTo>
                <a:lnTo>
                  <a:pt x="7234" y="11180"/>
                </a:lnTo>
                <a:lnTo>
                  <a:pt x="7282" y="11180"/>
                </a:lnTo>
                <a:lnTo>
                  <a:pt x="7282" y="11180"/>
                </a:lnTo>
                <a:lnTo>
                  <a:pt x="7453" y="11155"/>
                </a:lnTo>
                <a:lnTo>
                  <a:pt x="7623" y="11082"/>
                </a:lnTo>
                <a:lnTo>
                  <a:pt x="7794" y="10985"/>
                </a:lnTo>
                <a:lnTo>
                  <a:pt x="7916" y="10863"/>
                </a:lnTo>
                <a:lnTo>
                  <a:pt x="12007" y="6747"/>
                </a:lnTo>
                <a:lnTo>
                  <a:pt x="12007" y="6747"/>
                </a:lnTo>
                <a:lnTo>
                  <a:pt x="12105" y="6625"/>
                </a:lnTo>
                <a:lnTo>
                  <a:pt x="12153" y="6504"/>
                </a:lnTo>
                <a:lnTo>
                  <a:pt x="12202" y="6358"/>
                </a:lnTo>
                <a:lnTo>
                  <a:pt x="12202" y="6211"/>
                </a:lnTo>
                <a:lnTo>
                  <a:pt x="12202" y="6211"/>
                </a:lnTo>
                <a:lnTo>
                  <a:pt x="12178" y="6017"/>
                </a:lnTo>
                <a:lnTo>
                  <a:pt x="12129" y="5822"/>
                </a:lnTo>
                <a:lnTo>
                  <a:pt x="12032" y="5676"/>
                </a:lnTo>
                <a:lnTo>
                  <a:pt x="11886" y="5529"/>
                </a:lnTo>
                <a:lnTo>
                  <a:pt x="11886" y="5529"/>
                </a:lnTo>
                <a:lnTo>
                  <a:pt x="11764" y="5432"/>
                </a:lnTo>
                <a:lnTo>
                  <a:pt x="11618" y="5383"/>
                </a:lnTo>
                <a:lnTo>
                  <a:pt x="11472" y="5335"/>
                </a:lnTo>
                <a:lnTo>
                  <a:pt x="11325" y="5335"/>
                </a:lnTo>
                <a:lnTo>
                  <a:pt x="11325" y="5335"/>
                </a:lnTo>
                <a:lnTo>
                  <a:pt x="11131" y="5359"/>
                </a:lnTo>
                <a:lnTo>
                  <a:pt x="10960" y="5408"/>
                </a:lnTo>
                <a:lnTo>
                  <a:pt x="10790" y="5505"/>
                </a:lnTo>
                <a:lnTo>
                  <a:pt x="10643" y="5651"/>
                </a:lnTo>
                <a:lnTo>
                  <a:pt x="7161" y="8988"/>
                </a:lnTo>
                <a:lnTo>
                  <a:pt x="5797" y="7648"/>
                </a:lnTo>
                <a:lnTo>
                  <a:pt x="5797" y="7648"/>
                </a:lnTo>
                <a:lnTo>
                  <a:pt x="5675" y="7527"/>
                </a:lnTo>
                <a:lnTo>
                  <a:pt x="5505" y="7454"/>
                </a:lnTo>
                <a:lnTo>
                  <a:pt x="5358" y="7405"/>
                </a:lnTo>
                <a:lnTo>
                  <a:pt x="5188" y="7380"/>
                </a:lnTo>
                <a:lnTo>
                  <a:pt x="5188" y="7380"/>
                </a:lnTo>
                <a:lnTo>
                  <a:pt x="5017" y="7405"/>
                </a:lnTo>
                <a:lnTo>
                  <a:pt x="4847" y="7454"/>
                </a:lnTo>
                <a:lnTo>
                  <a:pt x="4701" y="7527"/>
                </a:lnTo>
                <a:lnTo>
                  <a:pt x="4555" y="7648"/>
                </a:lnTo>
                <a:lnTo>
                  <a:pt x="4555" y="7648"/>
                </a:lnTo>
                <a:lnTo>
                  <a:pt x="4457" y="7770"/>
                </a:lnTo>
                <a:lnTo>
                  <a:pt x="4360" y="7916"/>
                </a:lnTo>
                <a:lnTo>
                  <a:pt x="4311" y="8087"/>
                </a:lnTo>
                <a:lnTo>
                  <a:pt x="4311" y="8257"/>
                </a:lnTo>
                <a:lnTo>
                  <a:pt x="4311" y="8257"/>
                </a:lnTo>
                <a:lnTo>
                  <a:pt x="4311" y="8428"/>
                </a:lnTo>
                <a:lnTo>
                  <a:pt x="4360" y="8598"/>
                </a:lnTo>
                <a:lnTo>
                  <a:pt x="4457" y="8744"/>
                </a:lnTo>
                <a:lnTo>
                  <a:pt x="4555" y="8890"/>
                </a:lnTo>
                <a:lnTo>
                  <a:pt x="6601" y="10936"/>
                </a:lnTo>
                <a:lnTo>
                  <a:pt x="6601" y="10936"/>
                </a:lnTo>
                <a:lnTo>
                  <a:pt x="6747" y="11034"/>
                </a:lnTo>
                <a:lnTo>
                  <a:pt x="6893" y="11131"/>
                </a:lnTo>
                <a:lnTo>
                  <a:pt x="7063" y="11180"/>
                </a:lnTo>
                <a:lnTo>
                  <a:pt x="7234" y="11180"/>
                </a:lnTo>
                <a:lnTo>
                  <a:pt x="7234" y="11180"/>
                </a:lnTo>
                <a:close/>
              </a:path>
            </a:pathLst>
          </a:custGeom>
          <a:noFill/>
          <a:ln cap="rnd" cmpd="sng" w="1905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4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p36"/>
          <p:cNvSpPr txBox="1"/>
          <p:nvPr>
            <p:ph type="title"/>
          </p:nvPr>
        </p:nvSpPr>
        <p:spPr>
          <a:xfrm>
            <a:off x="514800" y="809150"/>
            <a:ext cx="6373800" cy="665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Okay, but what does it actually do?</a:t>
            </a:r>
            <a:endParaRPr/>
          </a:p>
        </p:txBody>
      </p:sp>
      <p:sp>
        <p:nvSpPr>
          <p:cNvPr id="343" name="Google Shape;343;p36"/>
          <p:cNvSpPr txBox="1"/>
          <p:nvPr>
            <p:ph idx="1" type="body"/>
          </p:nvPr>
        </p:nvSpPr>
        <p:spPr>
          <a:xfrm>
            <a:off x="514800" y="1582775"/>
            <a:ext cx="7889700" cy="3207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-381000" lvl="0" marL="457200" rtl="0" algn="l">
              <a:spcBef>
                <a:spcPts val="600"/>
              </a:spcBef>
              <a:spcAft>
                <a:spcPts val="0"/>
              </a:spcAft>
              <a:buSzPts val="2400"/>
              <a:buChar char="▸"/>
            </a:pPr>
            <a:r>
              <a:rPr lang="en"/>
              <a:t>The Q-Learning algorithm optimizes individual qualities (that’s what the Q stands for) of the model. 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▸"/>
            </a:pPr>
            <a:r>
              <a:rPr lang="en"/>
              <a:t>A quality can be as simple as a factor in a model (like a patient’s blood type) and the optimization is how much the model believes that factor impacts the outcome</a:t>
            </a:r>
            <a:endParaRPr/>
          </a:p>
          <a:p>
            <a:pPr indent="-381000" lvl="1" marL="914400" rtl="0" algn="l">
              <a:spcBef>
                <a:spcPts val="0"/>
              </a:spcBef>
              <a:spcAft>
                <a:spcPts val="0"/>
              </a:spcAft>
              <a:buSzPts val="2400"/>
              <a:buChar char="▹"/>
            </a:pPr>
            <a:r>
              <a:rPr lang="en"/>
              <a:t>Recall: </a:t>
            </a:r>
            <a:r>
              <a:rPr lang="en"/>
              <a:t>Our final output will be a model that we want to make more good decisions than bad ones.</a:t>
            </a:r>
            <a:endParaRPr/>
          </a:p>
        </p:txBody>
      </p:sp>
      <p:sp>
        <p:nvSpPr>
          <p:cNvPr id="344" name="Google Shape;344;p36"/>
          <p:cNvSpPr txBox="1"/>
          <p:nvPr>
            <p:ph idx="12" type="sldNum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48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Google Shape;349;p37"/>
          <p:cNvSpPr txBox="1"/>
          <p:nvPr>
            <p:ph type="title"/>
          </p:nvPr>
        </p:nvSpPr>
        <p:spPr>
          <a:xfrm>
            <a:off x="514800" y="809150"/>
            <a:ext cx="6373800" cy="665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No Turning Back</a:t>
            </a:r>
            <a:endParaRPr/>
          </a:p>
        </p:txBody>
      </p:sp>
      <p:sp>
        <p:nvSpPr>
          <p:cNvPr id="350" name="Google Shape;350;p37"/>
          <p:cNvSpPr txBox="1"/>
          <p:nvPr>
            <p:ph idx="1" type="body"/>
          </p:nvPr>
        </p:nvSpPr>
        <p:spPr>
          <a:xfrm>
            <a:off x="514800" y="1582775"/>
            <a:ext cx="6373800" cy="3480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-381000" lvl="0" marL="457200" rtl="0" algn="l">
              <a:spcBef>
                <a:spcPts val="600"/>
              </a:spcBef>
              <a:spcAft>
                <a:spcPts val="0"/>
              </a:spcAft>
              <a:buSzPts val="2400"/>
              <a:buAutoNum type="arabicPeriod"/>
            </a:pPr>
            <a:r>
              <a:rPr lang="en"/>
              <a:t>Q-Learning is </a:t>
            </a:r>
            <a:r>
              <a:rPr b="1" lang="en">
                <a:latin typeface="Encode Sans Semi Condensed"/>
                <a:ea typeface="Encode Sans Semi Condensed"/>
                <a:cs typeface="Encode Sans Semi Condensed"/>
                <a:sym typeface="Encode Sans Semi Condensed"/>
              </a:rPr>
              <a:t>Off-Policy</a:t>
            </a:r>
            <a:r>
              <a:rPr lang="en"/>
              <a:t>, once it makes a decision it never goes back to consult previous decisions.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AutoNum type="arabicPeriod"/>
            </a:pPr>
            <a:r>
              <a:rPr lang="en"/>
              <a:t>It will Iterate as many times as it needs until it is done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AutoNum type="arabicPeriod"/>
            </a:pPr>
            <a:r>
              <a:rPr lang="en"/>
              <a:t>We can use Q-Learning to provide “best” solutions to several kinds of models, including </a:t>
            </a:r>
            <a:r>
              <a:rPr b="1" lang="en">
                <a:latin typeface="Encode Sans Semi Condensed"/>
                <a:ea typeface="Encode Sans Semi Condensed"/>
                <a:cs typeface="Encode Sans Semi Condensed"/>
                <a:sym typeface="Encode Sans Semi Condensed"/>
              </a:rPr>
              <a:t>Markov </a:t>
            </a:r>
            <a:r>
              <a:rPr b="1" lang="en">
                <a:latin typeface="Encode Sans Semi Condensed"/>
                <a:ea typeface="Encode Sans Semi Condensed"/>
                <a:cs typeface="Encode Sans Semi Condensed"/>
                <a:sym typeface="Encode Sans Semi Condensed"/>
              </a:rPr>
              <a:t>Decision</a:t>
            </a:r>
            <a:r>
              <a:rPr b="1" lang="en">
                <a:latin typeface="Encode Sans Semi Condensed"/>
                <a:ea typeface="Encode Sans Semi Condensed"/>
                <a:cs typeface="Encode Sans Semi Condensed"/>
                <a:sym typeface="Encode Sans Semi Condensed"/>
              </a:rPr>
              <a:t> Processes (MDPs)</a:t>
            </a:r>
            <a:endParaRPr b="1">
              <a:latin typeface="Encode Sans Semi Condensed"/>
              <a:ea typeface="Encode Sans Semi Condensed"/>
              <a:cs typeface="Encode Sans Semi Condensed"/>
              <a:sym typeface="Encode Sans Semi Condensed"/>
            </a:endParaRPr>
          </a:p>
          <a:p>
            <a:pPr indent="0" lvl="0" marL="45720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45720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b="1">
              <a:latin typeface="Encode Sans Semi Condensed"/>
              <a:ea typeface="Encode Sans Semi Condensed"/>
              <a:cs typeface="Encode Sans Semi Condensed"/>
              <a:sym typeface="Encode Sans Semi Condensed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51" name="Google Shape;351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017163" y="2467875"/>
            <a:ext cx="1650426" cy="16504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gradFill>
          <a:gsLst>
            <a:gs pos="0">
              <a:srgbClr val="FFD966"/>
            </a:gs>
            <a:gs pos="100000">
              <a:srgbClr val="FF9900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355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6" name="Google Shape;356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06351" y="434850"/>
            <a:ext cx="7331276" cy="42738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57" name="Google Shape;357;p38"/>
          <p:cNvCxnSpPr>
            <a:stCxn id="358" idx="1"/>
          </p:cNvCxnSpPr>
          <p:nvPr/>
        </p:nvCxnSpPr>
        <p:spPr>
          <a:xfrm flipH="1">
            <a:off x="4466450" y="838775"/>
            <a:ext cx="990300" cy="404400"/>
          </a:xfrm>
          <a:prstGeom prst="straightConnector1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58" name="Google Shape;358;p38"/>
          <p:cNvSpPr txBox="1"/>
          <p:nvPr/>
        </p:nvSpPr>
        <p:spPr>
          <a:xfrm>
            <a:off x="5456750" y="656825"/>
            <a:ext cx="2677800" cy="363900"/>
          </a:xfrm>
          <a:prstGeom prst="rect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0000"/>
                </a:solidFill>
                <a:latin typeface="Encode Sans Semi Condensed Light"/>
                <a:ea typeface="Encode Sans Semi Condensed Light"/>
                <a:cs typeface="Encode Sans Semi Condensed Light"/>
                <a:sym typeface="Encode Sans Semi Condensed Light"/>
              </a:rPr>
              <a:t>1. A set of possible world states</a:t>
            </a:r>
            <a:endParaRPr>
              <a:solidFill>
                <a:srgbClr val="FF0000"/>
              </a:solidFill>
              <a:latin typeface="Encode Sans Semi Condensed Light"/>
              <a:ea typeface="Encode Sans Semi Condensed Light"/>
              <a:cs typeface="Encode Sans Semi Condensed Light"/>
              <a:sym typeface="Encode Sans Semi Condensed Light"/>
            </a:endParaRPr>
          </a:p>
        </p:txBody>
      </p:sp>
      <p:cxnSp>
        <p:nvCxnSpPr>
          <p:cNvPr id="359" name="Google Shape;359;p38"/>
          <p:cNvCxnSpPr>
            <a:stCxn id="358" idx="2"/>
          </p:cNvCxnSpPr>
          <p:nvPr/>
        </p:nvCxnSpPr>
        <p:spPr>
          <a:xfrm flipH="1">
            <a:off x="6780650" y="1020725"/>
            <a:ext cx="15000" cy="1606500"/>
          </a:xfrm>
          <a:prstGeom prst="straightConnector1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60" name="Google Shape;360;p38"/>
          <p:cNvSpPr txBox="1"/>
          <p:nvPr/>
        </p:nvSpPr>
        <p:spPr>
          <a:xfrm>
            <a:off x="5456750" y="4196175"/>
            <a:ext cx="2450400" cy="394800"/>
          </a:xfrm>
          <a:prstGeom prst="rect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0000"/>
                </a:solidFill>
                <a:latin typeface="Encode Sans Semi Condensed Light"/>
                <a:ea typeface="Encode Sans Semi Condensed Light"/>
                <a:cs typeface="Encode Sans Semi Condensed Light"/>
                <a:sym typeface="Encode Sans Semi Condensed Light"/>
              </a:rPr>
              <a:t>2. A set of possible actions</a:t>
            </a:r>
            <a:endParaRPr>
              <a:solidFill>
                <a:srgbClr val="FF0000"/>
              </a:solidFill>
              <a:latin typeface="Encode Sans Semi Condensed Light"/>
              <a:ea typeface="Encode Sans Semi Condensed Light"/>
              <a:cs typeface="Encode Sans Semi Condensed Light"/>
              <a:sym typeface="Encode Sans Semi Condensed Light"/>
            </a:endParaRPr>
          </a:p>
        </p:txBody>
      </p:sp>
      <p:cxnSp>
        <p:nvCxnSpPr>
          <p:cNvPr id="361" name="Google Shape;361;p38"/>
          <p:cNvCxnSpPr>
            <a:stCxn id="360" idx="1"/>
          </p:cNvCxnSpPr>
          <p:nvPr/>
        </p:nvCxnSpPr>
        <p:spPr>
          <a:xfrm rot="10800000">
            <a:off x="4951250" y="4145475"/>
            <a:ext cx="505500" cy="248100"/>
          </a:xfrm>
          <a:prstGeom prst="straightConnector1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62" name="Google Shape;362;p38"/>
          <p:cNvCxnSpPr>
            <a:stCxn id="360" idx="0"/>
          </p:cNvCxnSpPr>
          <p:nvPr/>
        </p:nvCxnSpPr>
        <p:spPr>
          <a:xfrm rot="10800000">
            <a:off x="5923250" y="2808975"/>
            <a:ext cx="758700" cy="1387200"/>
          </a:xfrm>
          <a:prstGeom prst="straightConnector1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63" name="Google Shape;363;p38"/>
          <p:cNvSpPr txBox="1"/>
          <p:nvPr/>
        </p:nvSpPr>
        <p:spPr>
          <a:xfrm>
            <a:off x="1184625" y="4072125"/>
            <a:ext cx="2207400" cy="569400"/>
          </a:xfrm>
          <a:prstGeom prst="rect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0000"/>
                </a:solidFill>
                <a:latin typeface="Encode Sans Semi Condensed Light"/>
                <a:ea typeface="Encode Sans Semi Condensed Light"/>
                <a:cs typeface="Encode Sans Semi Condensed Light"/>
                <a:sym typeface="Encode Sans Semi Condensed Light"/>
              </a:rPr>
              <a:t>3. A real valued reward function (not shown)</a:t>
            </a:r>
            <a:endParaRPr>
              <a:solidFill>
                <a:srgbClr val="FF0000"/>
              </a:solidFill>
              <a:latin typeface="Encode Sans Semi Condensed Light"/>
              <a:ea typeface="Encode Sans Semi Condensed Light"/>
              <a:cs typeface="Encode Sans Semi Condensed Light"/>
              <a:sym typeface="Encode Sans Semi Condensed Light"/>
            </a:endParaRPr>
          </a:p>
        </p:txBody>
      </p:sp>
      <p:sp>
        <p:nvSpPr>
          <p:cNvPr id="364" name="Google Shape;364;p38"/>
          <p:cNvSpPr txBox="1"/>
          <p:nvPr/>
        </p:nvSpPr>
        <p:spPr>
          <a:xfrm>
            <a:off x="972000" y="656825"/>
            <a:ext cx="1346700" cy="1255500"/>
          </a:xfrm>
          <a:prstGeom prst="rect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0000"/>
                </a:solidFill>
                <a:latin typeface="Encode Sans Semi Condensed Light"/>
                <a:ea typeface="Encode Sans Semi Condensed Light"/>
                <a:cs typeface="Encode Sans Semi Condensed Light"/>
                <a:sym typeface="Encode Sans Semi Condensed Light"/>
              </a:rPr>
              <a:t>4. A description of </a:t>
            </a:r>
            <a:r>
              <a:rPr lang="en">
                <a:solidFill>
                  <a:srgbClr val="FF0000"/>
                </a:solidFill>
                <a:latin typeface="Encode Sans Semi Condensed Light"/>
                <a:ea typeface="Encode Sans Semi Condensed Light"/>
                <a:cs typeface="Encode Sans Semi Condensed Light"/>
                <a:sym typeface="Encode Sans Semi Condensed Light"/>
              </a:rPr>
              <a:t>each</a:t>
            </a:r>
            <a:r>
              <a:rPr lang="en">
                <a:solidFill>
                  <a:srgbClr val="FF0000"/>
                </a:solidFill>
                <a:latin typeface="Encode Sans Semi Condensed Light"/>
                <a:ea typeface="Encode Sans Semi Condensed Light"/>
                <a:cs typeface="Encode Sans Semi Condensed Light"/>
                <a:sym typeface="Encode Sans Semi Condensed Light"/>
              </a:rPr>
              <a:t> action’s effects in each state (a decimal in this case)</a:t>
            </a:r>
            <a:endParaRPr>
              <a:solidFill>
                <a:srgbClr val="FF0000"/>
              </a:solidFill>
              <a:latin typeface="Encode Sans Semi Condensed Light"/>
              <a:ea typeface="Encode Sans Semi Condensed Light"/>
              <a:cs typeface="Encode Sans Semi Condensed Light"/>
              <a:sym typeface="Encode Sans Semi Condensed Light"/>
            </a:endParaRPr>
          </a:p>
        </p:txBody>
      </p:sp>
      <p:cxnSp>
        <p:nvCxnSpPr>
          <p:cNvPr id="365" name="Google Shape;365;p38"/>
          <p:cNvCxnSpPr>
            <a:stCxn id="364" idx="3"/>
          </p:cNvCxnSpPr>
          <p:nvPr/>
        </p:nvCxnSpPr>
        <p:spPr>
          <a:xfrm>
            <a:off x="2318700" y="1284575"/>
            <a:ext cx="182100" cy="390600"/>
          </a:xfrm>
          <a:prstGeom prst="straightConnector1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66" name="Google Shape;366;p38"/>
          <p:cNvCxnSpPr>
            <a:stCxn id="364" idx="3"/>
          </p:cNvCxnSpPr>
          <p:nvPr/>
        </p:nvCxnSpPr>
        <p:spPr>
          <a:xfrm flipH="1" rot="10800000">
            <a:off x="2318700" y="1239575"/>
            <a:ext cx="192300" cy="45000"/>
          </a:xfrm>
          <a:prstGeom prst="straightConnector1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67" name="Google Shape;367;p38"/>
          <p:cNvSpPr txBox="1"/>
          <p:nvPr/>
        </p:nvSpPr>
        <p:spPr>
          <a:xfrm>
            <a:off x="577125" y="44925"/>
            <a:ext cx="3321000" cy="36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Encode Sans Semi Condensed Light"/>
                <a:ea typeface="Encode Sans Semi Condensed Light"/>
                <a:cs typeface="Encode Sans Semi Condensed Light"/>
                <a:sym typeface="Encode Sans Semi Condensed Light"/>
              </a:rPr>
              <a:t>Example: A Markov Decision Process</a:t>
            </a:r>
            <a:endParaRPr>
              <a:solidFill>
                <a:srgbClr val="FFFFFF"/>
              </a:solidFill>
              <a:latin typeface="Encode Sans Semi Condensed Light"/>
              <a:ea typeface="Encode Sans Semi Condensed Light"/>
              <a:cs typeface="Encode Sans Semi Condensed Light"/>
              <a:sym typeface="Encode Sans Semi Condensed Light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71" name="Shape 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" name="Google Shape;372;p39"/>
          <p:cNvSpPr txBox="1"/>
          <p:nvPr>
            <p:ph type="title"/>
          </p:nvPr>
        </p:nvSpPr>
        <p:spPr>
          <a:xfrm>
            <a:off x="514800" y="809150"/>
            <a:ext cx="6373800" cy="665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Why Use MDPs?</a:t>
            </a:r>
            <a:endParaRPr/>
          </a:p>
        </p:txBody>
      </p:sp>
      <p:sp>
        <p:nvSpPr>
          <p:cNvPr id="373" name="Google Shape;373;p39"/>
          <p:cNvSpPr txBox="1"/>
          <p:nvPr>
            <p:ph idx="1" type="body"/>
          </p:nvPr>
        </p:nvSpPr>
        <p:spPr>
          <a:xfrm>
            <a:off x="514800" y="1582775"/>
            <a:ext cx="6373800" cy="3393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-381000" lvl="0" marL="457200" rtl="0" algn="l">
              <a:spcBef>
                <a:spcPts val="600"/>
              </a:spcBef>
              <a:spcAft>
                <a:spcPts val="0"/>
              </a:spcAft>
              <a:buSzPts val="2400"/>
              <a:buAutoNum type="arabicPeriod"/>
            </a:pPr>
            <a:r>
              <a:rPr lang="en"/>
              <a:t>They provide a way to model complex decisions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AutoNum type="arabicPeriod"/>
            </a:pPr>
            <a:r>
              <a:rPr lang="en"/>
              <a:t>All decisions must be independent of decisions made in the past (sound familiar?)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AutoNum type="arabicPeriod"/>
            </a:pPr>
            <a:r>
              <a:rPr lang="en"/>
              <a:t>The “</a:t>
            </a:r>
            <a:r>
              <a:rPr b="1" lang="en">
                <a:latin typeface="Encode Sans Semi Condensed"/>
                <a:ea typeface="Encode Sans Semi Condensed"/>
                <a:cs typeface="Encode Sans Semi Condensed"/>
                <a:sym typeface="Encode Sans Semi Condensed"/>
              </a:rPr>
              <a:t>real valued reward function</a:t>
            </a:r>
            <a:r>
              <a:rPr lang="en"/>
              <a:t>” can be generated by Q-Learning’s output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AutoNum type="arabicPeriod"/>
            </a:pPr>
            <a:r>
              <a:rPr lang="en"/>
              <a:t>They can be optimized by our final topic</a:t>
            </a:r>
            <a:endParaRPr/>
          </a:p>
          <a:p>
            <a:pPr indent="0" lvl="0" marL="45720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b="1">
              <a:latin typeface="Encode Sans Semi Condensed"/>
              <a:ea typeface="Encode Sans Semi Condensed"/>
              <a:cs typeface="Encode Sans Semi Condensed"/>
              <a:sym typeface="Encode Sans Semi Condensed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4" name="Google Shape;374;p39"/>
          <p:cNvSpPr/>
          <p:nvPr/>
        </p:nvSpPr>
        <p:spPr>
          <a:xfrm>
            <a:off x="6888600" y="1939487"/>
            <a:ext cx="1267374" cy="1264534"/>
          </a:xfrm>
          <a:custGeom>
            <a:rect b="b" l="l" r="r" t="t"/>
            <a:pathLst>
              <a:path extrusionOk="0" fill="none" h="16952" w="16952">
                <a:moveTo>
                  <a:pt x="16173" y="7015"/>
                </a:moveTo>
                <a:lnTo>
                  <a:pt x="14419" y="6820"/>
                </a:lnTo>
                <a:lnTo>
                  <a:pt x="14419" y="6820"/>
                </a:lnTo>
                <a:lnTo>
                  <a:pt x="14322" y="6479"/>
                </a:lnTo>
                <a:lnTo>
                  <a:pt x="14175" y="6114"/>
                </a:lnTo>
                <a:lnTo>
                  <a:pt x="14029" y="5773"/>
                </a:lnTo>
                <a:lnTo>
                  <a:pt x="13859" y="5432"/>
                </a:lnTo>
                <a:lnTo>
                  <a:pt x="14955" y="4068"/>
                </a:lnTo>
                <a:lnTo>
                  <a:pt x="14955" y="4068"/>
                </a:lnTo>
                <a:lnTo>
                  <a:pt x="15028" y="3922"/>
                </a:lnTo>
                <a:lnTo>
                  <a:pt x="15077" y="3776"/>
                </a:lnTo>
                <a:lnTo>
                  <a:pt x="15125" y="3630"/>
                </a:lnTo>
                <a:lnTo>
                  <a:pt x="15125" y="3484"/>
                </a:lnTo>
                <a:lnTo>
                  <a:pt x="15101" y="3313"/>
                </a:lnTo>
                <a:lnTo>
                  <a:pt x="15052" y="3167"/>
                </a:lnTo>
                <a:lnTo>
                  <a:pt x="14979" y="3021"/>
                </a:lnTo>
                <a:lnTo>
                  <a:pt x="14882" y="2899"/>
                </a:lnTo>
                <a:lnTo>
                  <a:pt x="14054" y="2071"/>
                </a:lnTo>
                <a:lnTo>
                  <a:pt x="14054" y="2071"/>
                </a:lnTo>
                <a:lnTo>
                  <a:pt x="13932" y="1974"/>
                </a:lnTo>
                <a:lnTo>
                  <a:pt x="13786" y="1901"/>
                </a:lnTo>
                <a:lnTo>
                  <a:pt x="13640" y="1852"/>
                </a:lnTo>
                <a:lnTo>
                  <a:pt x="13469" y="1827"/>
                </a:lnTo>
                <a:lnTo>
                  <a:pt x="13323" y="1827"/>
                </a:lnTo>
                <a:lnTo>
                  <a:pt x="13177" y="1876"/>
                </a:lnTo>
                <a:lnTo>
                  <a:pt x="13031" y="1925"/>
                </a:lnTo>
                <a:lnTo>
                  <a:pt x="12885" y="2022"/>
                </a:lnTo>
                <a:lnTo>
                  <a:pt x="11521" y="3094"/>
                </a:lnTo>
                <a:lnTo>
                  <a:pt x="11521" y="3094"/>
                </a:lnTo>
                <a:lnTo>
                  <a:pt x="11180" y="2923"/>
                </a:lnTo>
                <a:lnTo>
                  <a:pt x="10839" y="2777"/>
                </a:lnTo>
                <a:lnTo>
                  <a:pt x="10473" y="2631"/>
                </a:lnTo>
                <a:lnTo>
                  <a:pt x="10133" y="2534"/>
                </a:lnTo>
                <a:lnTo>
                  <a:pt x="9938" y="780"/>
                </a:lnTo>
                <a:lnTo>
                  <a:pt x="9938" y="780"/>
                </a:lnTo>
                <a:lnTo>
                  <a:pt x="9889" y="634"/>
                </a:lnTo>
                <a:lnTo>
                  <a:pt x="9840" y="488"/>
                </a:lnTo>
                <a:lnTo>
                  <a:pt x="9743" y="342"/>
                </a:lnTo>
                <a:lnTo>
                  <a:pt x="9645" y="244"/>
                </a:lnTo>
                <a:lnTo>
                  <a:pt x="9499" y="147"/>
                </a:lnTo>
                <a:lnTo>
                  <a:pt x="9378" y="74"/>
                </a:lnTo>
                <a:lnTo>
                  <a:pt x="9231" y="25"/>
                </a:lnTo>
                <a:lnTo>
                  <a:pt x="9061" y="1"/>
                </a:lnTo>
                <a:lnTo>
                  <a:pt x="7892" y="1"/>
                </a:lnTo>
                <a:lnTo>
                  <a:pt x="7892" y="1"/>
                </a:lnTo>
                <a:lnTo>
                  <a:pt x="7721" y="25"/>
                </a:lnTo>
                <a:lnTo>
                  <a:pt x="7575" y="74"/>
                </a:lnTo>
                <a:lnTo>
                  <a:pt x="7453" y="147"/>
                </a:lnTo>
                <a:lnTo>
                  <a:pt x="7307" y="244"/>
                </a:lnTo>
                <a:lnTo>
                  <a:pt x="7210" y="342"/>
                </a:lnTo>
                <a:lnTo>
                  <a:pt x="7112" y="488"/>
                </a:lnTo>
                <a:lnTo>
                  <a:pt x="7064" y="634"/>
                </a:lnTo>
                <a:lnTo>
                  <a:pt x="7015" y="780"/>
                </a:lnTo>
                <a:lnTo>
                  <a:pt x="6820" y="2534"/>
                </a:lnTo>
                <a:lnTo>
                  <a:pt x="6820" y="2534"/>
                </a:lnTo>
                <a:lnTo>
                  <a:pt x="6479" y="2631"/>
                </a:lnTo>
                <a:lnTo>
                  <a:pt x="6114" y="2777"/>
                </a:lnTo>
                <a:lnTo>
                  <a:pt x="5773" y="2923"/>
                </a:lnTo>
                <a:lnTo>
                  <a:pt x="5432" y="3094"/>
                </a:lnTo>
                <a:lnTo>
                  <a:pt x="4068" y="2022"/>
                </a:lnTo>
                <a:lnTo>
                  <a:pt x="4068" y="2022"/>
                </a:lnTo>
                <a:lnTo>
                  <a:pt x="3922" y="1925"/>
                </a:lnTo>
                <a:lnTo>
                  <a:pt x="3776" y="1876"/>
                </a:lnTo>
                <a:lnTo>
                  <a:pt x="3630" y="1827"/>
                </a:lnTo>
                <a:lnTo>
                  <a:pt x="3484" y="1827"/>
                </a:lnTo>
                <a:lnTo>
                  <a:pt x="3313" y="1852"/>
                </a:lnTo>
                <a:lnTo>
                  <a:pt x="3167" y="1901"/>
                </a:lnTo>
                <a:lnTo>
                  <a:pt x="3021" y="1974"/>
                </a:lnTo>
                <a:lnTo>
                  <a:pt x="2899" y="2071"/>
                </a:lnTo>
                <a:lnTo>
                  <a:pt x="2071" y="2899"/>
                </a:lnTo>
                <a:lnTo>
                  <a:pt x="2071" y="2899"/>
                </a:lnTo>
                <a:lnTo>
                  <a:pt x="1974" y="3021"/>
                </a:lnTo>
                <a:lnTo>
                  <a:pt x="1901" y="3167"/>
                </a:lnTo>
                <a:lnTo>
                  <a:pt x="1852" y="3313"/>
                </a:lnTo>
                <a:lnTo>
                  <a:pt x="1827" y="3484"/>
                </a:lnTo>
                <a:lnTo>
                  <a:pt x="1827" y="3630"/>
                </a:lnTo>
                <a:lnTo>
                  <a:pt x="1876" y="3776"/>
                </a:lnTo>
                <a:lnTo>
                  <a:pt x="1925" y="3922"/>
                </a:lnTo>
                <a:lnTo>
                  <a:pt x="2022" y="4068"/>
                </a:lnTo>
                <a:lnTo>
                  <a:pt x="3094" y="5432"/>
                </a:lnTo>
                <a:lnTo>
                  <a:pt x="3094" y="5432"/>
                </a:lnTo>
                <a:lnTo>
                  <a:pt x="2923" y="5773"/>
                </a:lnTo>
                <a:lnTo>
                  <a:pt x="2777" y="6114"/>
                </a:lnTo>
                <a:lnTo>
                  <a:pt x="2631" y="6479"/>
                </a:lnTo>
                <a:lnTo>
                  <a:pt x="2534" y="6820"/>
                </a:lnTo>
                <a:lnTo>
                  <a:pt x="780" y="7015"/>
                </a:lnTo>
                <a:lnTo>
                  <a:pt x="780" y="7015"/>
                </a:lnTo>
                <a:lnTo>
                  <a:pt x="634" y="7064"/>
                </a:lnTo>
                <a:lnTo>
                  <a:pt x="488" y="7112"/>
                </a:lnTo>
                <a:lnTo>
                  <a:pt x="342" y="7210"/>
                </a:lnTo>
                <a:lnTo>
                  <a:pt x="244" y="7307"/>
                </a:lnTo>
                <a:lnTo>
                  <a:pt x="147" y="7453"/>
                </a:lnTo>
                <a:lnTo>
                  <a:pt x="74" y="7575"/>
                </a:lnTo>
                <a:lnTo>
                  <a:pt x="25" y="7721"/>
                </a:lnTo>
                <a:lnTo>
                  <a:pt x="1" y="7892"/>
                </a:lnTo>
                <a:lnTo>
                  <a:pt x="1" y="9061"/>
                </a:lnTo>
                <a:lnTo>
                  <a:pt x="1" y="9061"/>
                </a:lnTo>
                <a:lnTo>
                  <a:pt x="25" y="9231"/>
                </a:lnTo>
                <a:lnTo>
                  <a:pt x="74" y="9377"/>
                </a:lnTo>
                <a:lnTo>
                  <a:pt x="147" y="9499"/>
                </a:lnTo>
                <a:lnTo>
                  <a:pt x="244" y="9645"/>
                </a:lnTo>
                <a:lnTo>
                  <a:pt x="342" y="9743"/>
                </a:lnTo>
                <a:lnTo>
                  <a:pt x="488" y="9840"/>
                </a:lnTo>
                <a:lnTo>
                  <a:pt x="634" y="9889"/>
                </a:lnTo>
                <a:lnTo>
                  <a:pt x="780" y="9938"/>
                </a:lnTo>
                <a:lnTo>
                  <a:pt x="2534" y="10132"/>
                </a:lnTo>
                <a:lnTo>
                  <a:pt x="2534" y="10132"/>
                </a:lnTo>
                <a:lnTo>
                  <a:pt x="2631" y="10473"/>
                </a:lnTo>
                <a:lnTo>
                  <a:pt x="2777" y="10839"/>
                </a:lnTo>
                <a:lnTo>
                  <a:pt x="2923" y="11180"/>
                </a:lnTo>
                <a:lnTo>
                  <a:pt x="3094" y="11521"/>
                </a:lnTo>
                <a:lnTo>
                  <a:pt x="2022" y="12885"/>
                </a:lnTo>
                <a:lnTo>
                  <a:pt x="2022" y="12885"/>
                </a:lnTo>
                <a:lnTo>
                  <a:pt x="1925" y="13031"/>
                </a:lnTo>
                <a:lnTo>
                  <a:pt x="1876" y="13177"/>
                </a:lnTo>
                <a:lnTo>
                  <a:pt x="1827" y="13323"/>
                </a:lnTo>
                <a:lnTo>
                  <a:pt x="1827" y="13469"/>
                </a:lnTo>
                <a:lnTo>
                  <a:pt x="1852" y="13640"/>
                </a:lnTo>
                <a:lnTo>
                  <a:pt x="1901" y="13786"/>
                </a:lnTo>
                <a:lnTo>
                  <a:pt x="1974" y="13932"/>
                </a:lnTo>
                <a:lnTo>
                  <a:pt x="2071" y="14054"/>
                </a:lnTo>
                <a:lnTo>
                  <a:pt x="2899" y="14882"/>
                </a:lnTo>
                <a:lnTo>
                  <a:pt x="2899" y="14882"/>
                </a:lnTo>
                <a:lnTo>
                  <a:pt x="3021" y="14979"/>
                </a:lnTo>
                <a:lnTo>
                  <a:pt x="3167" y="15052"/>
                </a:lnTo>
                <a:lnTo>
                  <a:pt x="3313" y="15101"/>
                </a:lnTo>
                <a:lnTo>
                  <a:pt x="3484" y="15125"/>
                </a:lnTo>
                <a:lnTo>
                  <a:pt x="3630" y="15125"/>
                </a:lnTo>
                <a:lnTo>
                  <a:pt x="3776" y="15077"/>
                </a:lnTo>
                <a:lnTo>
                  <a:pt x="3922" y="15028"/>
                </a:lnTo>
                <a:lnTo>
                  <a:pt x="4068" y="14955"/>
                </a:lnTo>
                <a:lnTo>
                  <a:pt x="5432" y="13859"/>
                </a:lnTo>
                <a:lnTo>
                  <a:pt x="5432" y="13859"/>
                </a:lnTo>
                <a:lnTo>
                  <a:pt x="5773" y="14029"/>
                </a:lnTo>
                <a:lnTo>
                  <a:pt x="6114" y="14175"/>
                </a:lnTo>
                <a:lnTo>
                  <a:pt x="6479" y="14322"/>
                </a:lnTo>
                <a:lnTo>
                  <a:pt x="6820" y="14419"/>
                </a:lnTo>
                <a:lnTo>
                  <a:pt x="7015" y="16173"/>
                </a:lnTo>
                <a:lnTo>
                  <a:pt x="7015" y="16173"/>
                </a:lnTo>
                <a:lnTo>
                  <a:pt x="7064" y="16319"/>
                </a:lnTo>
                <a:lnTo>
                  <a:pt x="7112" y="16465"/>
                </a:lnTo>
                <a:lnTo>
                  <a:pt x="7210" y="16611"/>
                </a:lnTo>
                <a:lnTo>
                  <a:pt x="7307" y="16708"/>
                </a:lnTo>
                <a:lnTo>
                  <a:pt x="7453" y="16806"/>
                </a:lnTo>
                <a:lnTo>
                  <a:pt x="7575" y="16879"/>
                </a:lnTo>
                <a:lnTo>
                  <a:pt x="7721" y="16928"/>
                </a:lnTo>
                <a:lnTo>
                  <a:pt x="7892" y="16952"/>
                </a:lnTo>
                <a:lnTo>
                  <a:pt x="9061" y="16952"/>
                </a:lnTo>
                <a:lnTo>
                  <a:pt x="9061" y="16952"/>
                </a:lnTo>
                <a:lnTo>
                  <a:pt x="9231" y="16928"/>
                </a:lnTo>
                <a:lnTo>
                  <a:pt x="9378" y="16879"/>
                </a:lnTo>
                <a:lnTo>
                  <a:pt x="9499" y="16806"/>
                </a:lnTo>
                <a:lnTo>
                  <a:pt x="9645" y="16708"/>
                </a:lnTo>
                <a:lnTo>
                  <a:pt x="9743" y="16611"/>
                </a:lnTo>
                <a:lnTo>
                  <a:pt x="9840" y="16465"/>
                </a:lnTo>
                <a:lnTo>
                  <a:pt x="9889" y="16319"/>
                </a:lnTo>
                <a:lnTo>
                  <a:pt x="9938" y="16173"/>
                </a:lnTo>
                <a:lnTo>
                  <a:pt x="10133" y="14419"/>
                </a:lnTo>
                <a:lnTo>
                  <a:pt x="10133" y="14419"/>
                </a:lnTo>
                <a:lnTo>
                  <a:pt x="10473" y="14322"/>
                </a:lnTo>
                <a:lnTo>
                  <a:pt x="10839" y="14175"/>
                </a:lnTo>
                <a:lnTo>
                  <a:pt x="11180" y="14029"/>
                </a:lnTo>
                <a:lnTo>
                  <a:pt x="11521" y="13859"/>
                </a:lnTo>
                <a:lnTo>
                  <a:pt x="12885" y="14955"/>
                </a:lnTo>
                <a:lnTo>
                  <a:pt x="12885" y="14955"/>
                </a:lnTo>
                <a:lnTo>
                  <a:pt x="13031" y="15028"/>
                </a:lnTo>
                <a:lnTo>
                  <a:pt x="13177" y="15077"/>
                </a:lnTo>
                <a:lnTo>
                  <a:pt x="13323" y="15125"/>
                </a:lnTo>
                <a:lnTo>
                  <a:pt x="13469" y="15125"/>
                </a:lnTo>
                <a:lnTo>
                  <a:pt x="13640" y="15101"/>
                </a:lnTo>
                <a:lnTo>
                  <a:pt x="13786" y="15052"/>
                </a:lnTo>
                <a:lnTo>
                  <a:pt x="13932" y="14979"/>
                </a:lnTo>
                <a:lnTo>
                  <a:pt x="14054" y="14882"/>
                </a:lnTo>
                <a:lnTo>
                  <a:pt x="14882" y="14054"/>
                </a:lnTo>
                <a:lnTo>
                  <a:pt x="14882" y="14054"/>
                </a:lnTo>
                <a:lnTo>
                  <a:pt x="14979" y="13932"/>
                </a:lnTo>
                <a:lnTo>
                  <a:pt x="15052" y="13786"/>
                </a:lnTo>
                <a:lnTo>
                  <a:pt x="15101" y="13640"/>
                </a:lnTo>
                <a:lnTo>
                  <a:pt x="15125" y="13469"/>
                </a:lnTo>
                <a:lnTo>
                  <a:pt x="15125" y="13323"/>
                </a:lnTo>
                <a:lnTo>
                  <a:pt x="15077" y="13177"/>
                </a:lnTo>
                <a:lnTo>
                  <a:pt x="15028" y="13031"/>
                </a:lnTo>
                <a:lnTo>
                  <a:pt x="14955" y="12885"/>
                </a:lnTo>
                <a:lnTo>
                  <a:pt x="13859" y="11521"/>
                </a:lnTo>
                <a:lnTo>
                  <a:pt x="13859" y="11521"/>
                </a:lnTo>
                <a:lnTo>
                  <a:pt x="14029" y="11180"/>
                </a:lnTo>
                <a:lnTo>
                  <a:pt x="14175" y="10839"/>
                </a:lnTo>
                <a:lnTo>
                  <a:pt x="14322" y="10473"/>
                </a:lnTo>
                <a:lnTo>
                  <a:pt x="14419" y="10132"/>
                </a:lnTo>
                <a:lnTo>
                  <a:pt x="16173" y="9938"/>
                </a:lnTo>
                <a:lnTo>
                  <a:pt x="16173" y="9938"/>
                </a:lnTo>
                <a:lnTo>
                  <a:pt x="16319" y="9889"/>
                </a:lnTo>
                <a:lnTo>
                  <a:pt x="16465" y="9840"/>
                </a:lnTo>
                <a:lnTo>
                  <a:pt x="16611" y="9743"/>
                </a:lnTo>
                <a:lnTo>
                  <a:pt x="16708" y="9645"/>
                </a:lnTo>
                <a:lnTo>
                  <a:pt x="16806" y="9499"/>
                </a:lnTo>
                <a:lnTo>
                  <a:pt x="16879" y="9377"/>
                </a:lnTo>
                <a:lnTo>
                  <a:pt x="16928" y="9231"/>
                </a:lnTo>
                <a:lnTo>
                  <a:pt x="16952" y="9061"/>
                </a:lnTo>
                <a:lnTo>
                  <a:pt x="16952" y="7892"/>
                </a:lnTo>
                <a:lnTo>
                  <a:pt x="16952" y="7892"/>
                </a:lnTo>
                <a:lnTo>
                  <a:pt x="16928" y="7721"/>
                </a:lnTo>
                <a:lnTo>
                  <a:pt x="16879" y="7575"/>
                </a:lnTo>
                <a:lnTo>
                  <a:pt x="16806" y="7453"/>
                </a:lnTo>
                <a:lnTo>
                  <a:pt x="16708" y="7307"/>
                </a:lnTo>
                <a:lnTo>
                  <a:pt x="16611" y="7210"/>
                </a:lnTo>
                <a:lnTo>
                  <a:pt x="16465" y="7112"/>
                </a:lnTo>
                <a:lnTo>
                  <a:pt x="16319" y="7064"/>
                </a:lnTo>
                <a:lnTo>
                  <a:pt x="16173" y="7015"/>
                </a:lnTo>
                <a:lnTo>
                  <a:pt x="16173" y="7015"/>
                </a:lnTo>
                <a:close/>
                <a:moveTo>
                  <a:pt x="10425" y="10425"/>
                </a:moveTo>
                <a:lnTo>
                  <a:pt x="10425" y="10425"/>
                </a:lnTo>
                <a:lnTo>
                  <a:pt x="10206" y="10620"/>
                </a:lnTo>
                <a:lnTo>
                  <a:pt x="9986" y="10766"/>
                </a:lnTo>
                <a:lnTo>
                  <a:pt x="9767" y="10912"/>
                </a:lnTo>
                <a:lnTo>
                  <a:pt x="9524" y="11034"/>
                </a:lnTo>
                <a:lnTo>
                  <a:pt x="9256" y="11107"/>
                </a:lnTo>
                <a:lnTo>
                  <a:pt x="9012" y="11180"/>
                </a:lnTo>
                <a:lnTo>
                  <a:pt x="8744" y="11228"/>
                </a:lnTo>
                <a:lnTo>
                  <a:pt x="8476" y="11228"/>
                </a:lnTo>
                <a:lnTo>
                  <a:pt x="8208" y="11228"/>
                </a:lnTo>
                <a:lnTo>
                  <a:pt x="7941" y="11180"/>
                </a:lnTo>
                <a:lnTo>
                  <a:pt x="7697" y="11107"/>
                </a:lnTo>
                <a:lnTo>
                  <a:pt x="7429" y="11034"/>
                </a:lnTo>
                <a:lnTo>
                  <a:pt x="7186" y="10912"/>
                </a:lnTo>
                <a:lnTo>
                  <a:pt x="6966" y="10766"/>
                </a:lnTo>
                <a:lnTo>
                  <a:pt x="6747" y="10620"/>
                </a:lnTo>
                <a:lnTo>
                  <a:pt x="6528" y="10425"/>
                </a:lnTo>
                <a:lnTo>
                  <a:pt x="6528" y="10425"/>
                </a:lnTo>
                <a:lnTo>
                  <a:pt x="6333" y="10206"/>
                </a:lnTo>
                <a:lnTo>
                  <a:pt x="6187" y="9986"/>
                </a:lnTo>
                <a:lnTo>
                  <a:pt x="6041" y="9767"/>
                </a:lnTo>
                <a:lnTo>
                  <a:pt x="5919" y="9524"/>
                </a:lnTo>
                <a:lnTo>
                  <a:pt x="5846" y="9256"/>
                </a:lnTo>
                <a:lnTo>
                  <a:pt x="5773" y="9012"/>
                </a:lnTo>
                <a:lnTo>
                  <a:pt x="5724" y="8744"/>
                </a:lnTo>
                <a:lnTo>
                  <a:pt x="5724" y="8476"/>
                </a:lnTo>
                <a:lnTo>
                  <a:pt x="5724" y="8208"/>
                </a:lnTo>
                <a:lnTo>
                  <a:pt x="5773" y="7941"/>
                </a:lnTo>
                <a:lnTo>
                  <a:pt x="5846" y="7697"/>
                </a:lnTo>
                <a:lnTo>
                  <a:pt x="5919" y="7429"/>
                </a:lnTo>
                <a:lnTo>
                  <a:pt x="6041" y="7186"/>
                </a:lnTo>
                <a:lnTo>
                  <a:pt x="6187" y="6966"/>
                </a:lnTo>
                <a:lnTo>
                  <a:pt x="6333" y="6747"/>
                </a:lnTo>
                <a:lnTo>
                  <a:pt x="6528" y="6528"/>
                </a:lnTo>
                <a:lnTo>
                  <a:pt x="6528" y="6528"/>
                </a:lnTo>
                <a:lnTo>
                  <a:pt x="6747" y="6333"/>
                </a:lnTo>
                <a:lnTo>
                  <a:pt x="6966" y="6187"/>
                </a:lnTo>
                <a:lnTo>
                  <a:pt x="7186" y="6041"/>
                </a:lnTo>
                <a:lnTo>
                  <a:pt x="7429" y="5919"/>
                </a:lnTo>
                <a:lnTo>
                  <a:pt x="7697" y="5846"/>
                </a:lnTo>
                <a:lnTo>
                  <a:pt x="7941" y="5773"/>
                </a:lnTo>
                <a:lnTo>
                  <a:pt x="8208" y="5724"/>
                </a:lnTo>
                <a:lnTo>
                  <a:pt x="8476" y="5724"/>
                </a:lnTo>
                <a:lnTo>
                  <a:pt x="8744" y="5724"/>
                </a:lnTo>
                <a:lnTo>
                  <a:pt x="9012" y="5773"/>
                </a:lnTo>
                <a:lnTo>
                  <a:pt x="9256" y="5846"/>
                </a:lnTo>
                <a:lnTo>
                  <a:pt x="9524" y="5919"/>
                </a:lnTo>
                <a:lnTo>
                  <a:pt x="9767" y="6041"/>
                </a:lnTo>
                <a:lnTo>
                  <a:pt x="9986" y="6187"/>
                </a:lnTo>
                <a:lnTo>
                  <a:pt x="10206" y="6333"/>
                </a:lnTo>
                <a:lnTo>
                  <a:pt x="10425" y="6528"/>
                </a:lnTo>
                <a:lnTo>
                  <a:pt x="10425" y="6528"/>
                </a:lnTo>
                <a:lnTo>
                  <a:pt x="10620" y="6747"/>
                </a:lnTo>
                <a:lnTo>
                  <a:pt x="10766" y="6966"/>
                </a:lnTo>
                <a:lnTo>
                  <a:pt x="10912" y="7186"/>
                </a:lnTo>
                <a:lnTo>
                  <a:pt x="11034" y="7429"/>
                </a:lnTo>
                <a:lnTo>
                  <a:pt x="11107" y="7697"/>
                </a:lnTo>
                <a:lnTo>
                  <a:pt x="11180" y="7941"/>
                </a:lnTo>
                <a:lnTo>
                  <a:pt x="11228" y="8208"/>
                </a:lnTo>
                <a:lnTo>
                  <a:pt x="11228" y="8476"/>
                </a:lnTo>
                <a:lnTo>
                  <a:pt x="11228" y="8744"/>
                </a:lnTo>
                <a:lnTo>
                  <a:pt x="11180" y="9012"/>
                </a:lnTo>
                <a:lnTo>
                  <a:pt x="11107" y="9256"/>
                </a:lnTo>
                <a:lnTo>
                  <a:pt x="11034" y="9524"/>
                </a:lnTo>
                <a:lnTo>
                  <a:pt x="10912" y="9767"/>
                </a:lnTo>
                <a:lnTo>
                  <a:pt x="10766" y="9986"/>
                </a:lnTo>
                <a:lnTo>
                  <a:pt x="10620" y="10206"/>
                </a:lnTo>
                <a:lnTo>
                  <a:pt x="10425" y="10425"/>
                </a:lnTo>
                <a:lnTo>
                  <a:pt x="10425" y="10425"/>
                </a:lnTo>
                <a:close/>
              </a:path>
            </a:pathLst>
          </a:custGeom>
          <a:noFill/>
          <a:ln cap="rnd" cmpd="sng" w="1905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78" name="Shape 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Google Shape;379;p40"/>
          <p:cNvSpPr txBox="1"/>
          <p:nvPr>
            <p:ph idx="1" type="body"/>
          </p:nvPr>
        </p:nvSpPr>
        <p:spPr>
          <a:xfrm>
            <a:off x="1291100" y="2161800"/>
            <a:ext cx="6561600" cy="7989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Okay, I might be starting to understand this. But how does Q-Learning get us to that final model?</a:t>
            </a:r>
            <a:endParaRPr/>
          </a:p>
        </p:txBody>
      </p:sp>
      <p:sp>
        <p:nvSpPr>
          <p:cNvPr id="380" name="Google Shape;380;p40"/>
          <p:cNvSpPr txBox="1"/>
          <p:nvPr>
            <p:ph idx="12" type="sldNum"/>
          </p:nvPr>
        </p:nvSpPr>
        <p:spPr>
          <a:xfrm>
            <a:off x="4297650" y="46736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84" name="Shape 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" name="Google Shape;385;p41"/>
          <p:cNvSpPr txBox="1"/>
          <p:nvPr>
            <p:ph idx="1" type="body"/>
          </p:nvPr>
        </p:nvSpPr>
        <p:spPr>
          <a:xfrm>
            <a:off x="808425" y="2161800"/>
            <a:ext cx="7012800" cy="8199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/>
              <a:t>Qt+1 (st, at) = Qt (st, at) + α  (rt+1 + γ max a Qt (st+1, a) − Qt (st, at)) </a:t>
            </a:r>
            <a:endParaRPr sz="1800"/>
          </a:p>
        </p:txBody>
      </p:sp>
      <p:sp>
        <p:nvSpPr>
          <p:cNvPr id="386" name="Google Shape;386;p41"/>
          <p:cNvSpPr txBox="1"/>
          <p:nvPr/>
        </p:nvSpPr>
        <p:spPr>
          <a:xfrm>
            <a:off x="2879400" y="1192400"/>
            <a:ext cx="3385200" cy="61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FFFF"/>
                </a:solidFill>
                <a:latin typeface="Encode Sans Semi Condensed Light"/>
                <a:ea typeface="Encode Sans Semi Condensed Light"/>
                <a:cs typeface="Encode Sans Semi Condensed Light"/>
                <a:sym typeface="Encode Sans Semi Condensed Light"/>
              </a:rPr>
              <a:t>The Q-Learning Function</a:t>
            </a:r>
            <a:endParaRPr sz="2400">
              <a:solidFill>
                <a:srgbClr val="FFFFFF"/>
              </a:solidFill>
              <a:latin typeface="Encode Sans Semi Condensed Light"/>
              <a:ea typeface="Encode Sans Semi Condensed Light"/>
              <a:cs typeface="Encode Sans Semi Condensed Light"/>
              <a:sym typeface="Encode Sans Semi Condensed Light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90" name="Shape 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" name="Google Shape;391;p42"/>
          <p:cNvSpPr txBox="1"/>
          <p:nvPr>
            <p:ph idx="4294967295" type="ctrTitle"/>
          </p:nvPr>
        </p:nvSpPr>
        <p:spPr>
          <a:xfrm>
            <a:off x="3143850" y="1991850"/>
            <a:ext cx="2856300" cy="1159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600"/>
              <a:t>NOPE</a:t>
            </a:r>
            <a:endParaRPr sz="9600"/>
          </a:p>
        </p:txBody>
      </p:sp>
      <p:sp>
        <p:nvSpPr>
          <p:cNvPr id="392" name="Google Shape;392;p42"/>
          <p:cNvSpPr txBox="1"/>
          <p:nvPr>
            <p:ph idx="12" type="sldNum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96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397;p43"/>
          <p:cNvSpPr txBox="1"/>
          <p:nvPr>
            <p:ph idx="1" type="body"/>
          </p:nvPr>
        </p:nvSpPr>
        <p:spPr>
          <a:xfrm>
            <a:off x="808425" y="2161800"/>
            <a:ext cx="7012800" cy="8199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/>
              <a:t>Qt+1 (st, at) = Qt (st, at) + α  (rt+1 + γ max a Qt (st+1, a) − Qt (st, at)) </a:t>
            </a:r>
            <a:endParaRPr sz="1800"/>
          </a:p>
        </p:txBody>
      </p:sp>
      <p:sp>
        <p:nvSpPr>
          <p:cNvPr id="398" name="Google Shape;398;p43"/>
          <p:cNvSpPr txBox="1"/>
          <p:nvPr/>
        </p:nvSpPr>
        <p:spPr>
          <a:xfrm>
            <a:off x="1202500" y="2374700"/>
            <a:ext cx="1141800" cy="394200"/>
          </a:xfrm>
          <a:prstGeom prst="rect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Encode Sans Semi Condensed Light"/>
              <a:ea typeface="Encode Sans Semi Condensed Light"/>
              <a:cs typeface="Encode Sans Semi Condensed Light"/>
              <a:sym typeface="Encode Sans Semi Condensed Light"/>
            </a:endParaRPr>
          </a:p>
        </p:txBody>
      </p:sp>
      <p:sp>
        <p:nvSpPr>
          <p:cNvPr id="399" name="Google Shape;399;p43"/>
          <p:cNvSpPr txBox="1"/>
          <p:nvPr/>
        </p:nvSpPr>
        <p:spPr>
          <a:xfrm>
            <a:off x="2526275" y="2374700"/>
            <a:ext cx="899400" cy="394200"/>
          </a:xfrm>
          <a:prstGeom prst="rect">
            <a:avLst/>
          </a:prstGeom>
          <a:noFill/>
          <a:ln cap="flat" cmpd="sng" w="9525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Encode Sans Semi Condensed Light"/>
              <a:ea typeface="Encode Sans Semi Condensed Light"/>
              <a:cs typeface="Encode Sans Semi Condensed Light"/>
              <a:sym typeface="Encode Sans Semi Condensed Light"/>
            </a:endParaRPr>
          </a:p>
        </p:txBody>
      </p:sp>
      <p:sp>
        <p:nvSpPr>
          <p:cNvPr id="400" name="Google Shape;400;p43"/>
          <p:cNvSpPr txBox="1"/>
          <p:nvPr/>
        </p:nvSpPr>
        <p:spPr>
          <a:xfrm>
            <a:off x="3637850" y="2394900"/>
            <a:ext cx="5820600" cy="67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Encode Sans Semi Condensed Light"/>
              <a:ea typeface="Encode Sans Semi Condensed Light"/>
              <a:cs typeface="Encode Sans Semi Condensed Light"/>
              <a:sym typeface="Encode Sans Semi Condensed Light"/>
            </a:endParaRPr>
          </a:p>
        </p:txBody>
      </p:sp>
      <p:sp>
        <p:nvSpPr>
          <p:cNvPr id="401" name="Google Shape;401;p43"/>
          <p:cNvSpPr txBox="1"/>
          <p:nvPr/>
        </p:nvSpPr>
        <p:spPr>
          <a:xfrm>
            <a:off x="3607650" y="2389225"/>
            <a:ext cx="3860100" cy="394200"/>
          </a:xfrm>
          <a:prstGeom prst="rect">
            <a:avLst/>
          </a:prstGeom>
          <a:noFill/>
          <a:ln cap="flat" cmpd="sng" w="9525">
            <a:solidFill>
              <a:srgbClr val="FFFF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Encode Sans Semi Condensed Light"/>
              <a:ea typeface="Encode Sans Semi Condensed Light"/>
              <a:cs typeface="Encode Sans Semi Condensed Light"/>
              <a:sym typeface="Encode Sans Semi Condensed Light"/>
            </a:endParaRPr>
          </a:p>
        </p:txBody>
      </p:sp>
      <p:cxnSp>
        <p:nvCxnSpPr>
          <p:cNvPr id="402" name="Google Shape;402;p43"/>
          <p:cNvCxnSpPr>
            <a:stCxn id="403" idx="2"/>
            <a:endCxn id="398" idx="0"/>
          </p:cNvCxnSpPr>
          <p:nvPr/>
        </p:nvCxnSpPr>
        <p:spPr>
          <a:xfrm flipH="1">
            <a:off x="1773325" y="1637000"/>
            <a:ext cx="10200" cy="737700"/>
          </a:xfrm>
          <a:prstGeom prst="straightConnector1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404" name="Google Shape;404;p43"/>
          <p:cNvSpPr txBox="1"/>
          <p:nvPr/>
        </p:nvSpPr>
        <p:spPr>
          <a:xfrm>
            <a:off x="1010500" y="949900"/>
            <a:ext cx="1647300" cy="55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Encode Sans Semi Condensed Light"/>
              <a:ea typeface="Encode Sans Semi Condensed Light"/>
              <a:cs typeface="Encode Sans Semi Condensed Light"/>
              <a:sym typeface="Encode Sans Semi Condensed Light"/>
            </a:endParaRPr>
          </a:p>
        </p:txBody>
      </p:sp>
      <p:sp>
        <p:nvSpPr>
          <p:cNvPr id="403" name="Google Shape;403;p43"/>
          <p:cNvSpPr txBox="1"/>
          <p:nvPr/>
        </p:nvSpPr>
        <p:spPr>
          <a:xfrm>
            <a:off x="1162075" y="1192400"/>
            <a:ext cx="1242900" cy="444600"/>
          </a:xfrm>
          <a:prstGeom prst="rect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FFFFFF"/>
                </a:solidFill>
                <a:latin typeface="Encode Sans Semi Condensed"/>
                <a:ea typeface="Encode Sans Semi Condensed"/>
                <a:cs typeface="Encode Sans Semi Condensed"/>
                <a:sym typeface="Encode Sans Semi Condensed"/>
              </a:rPr>
              <a:t>Next Q-Value</a:t>
            </a:r>
            <a:endParaRPr b="1">
              <a:solidFill>
                <a:srgbClr val="FFFFFF"/>
              </a:solidFill>
              <a:latin typeface="Encode Sans Semi Condensed"/>
              <a:ea typeface="Encode Sans Semi Condensed"/>
              <a:cs typeface="Encode Sans Semi Condensed"/>
              <a:sym typeface="Encode Sans Semi Condensed"/>
            </a:endParaRPr>
          </a:p>
        </p:txBody>
      </p:sp>
      <p:cxnSp>
        <p:nvCxnSpPr>
          <p:cNvPr id="405" name="Google Shape;405;p43"/>
          <p:cNvCxnSpPr>
            <a:stCxn id="406" idx="0"/>
            <a:endCxn id="399" idx="2"/>
          </p:cNvCxnSpPr>
          <p:nvPr/>
        </p:nvCxnSpPr>
        <p:spPr>
          <a:xfrm rot="10800000">
            <a:off x="2975975" y="2768850"/>
            <a:ext cx="0" cy="697200"/>
          </a:xfrm>
          <a:prstGeom prst="straightConnector1">
            <a:avLst/>
          </a:prstGeom>
          <a:noFill/>
          <a:ln cap="flat" cmpd="sng" w="9525">
            <a:solidFill>
              <a:srgbClr val="0000FF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406" name="Google Shape;406;p43"/>
          <p:cNvSpPr txBox="1"/>
          <p:nvPr/>
        </p:nvSpPr>
        <p:spPr>
          <a:xfrm>
            <a:off x="2117075" y="3466050"/>
            <a:ext cx="1717800" cy="394200"/>
          </a:xfrm>
          <a:prstGeom prst="rect">
            <a:avLst/>
          </a:prstGeom>
          <a:noFill/>
          <a:ln cap="flat" cmpd="sng" w="9525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FFFFFF"/>
                </a:solidFill>
                <a:latin typeface="Encode Sans Semi Condensed"/>
                <a:ea typeface="Encode Sans Semi Condensed"/>
                <a:cs typeface="Encode Sans Semi Condensed"/>
                <a:sym typeface="Encode Sans Semi Condensed"/>
              </a:rPr>
              <a:t>Current Q-Value</a:t>
            </a:r>
            <a:endParaRPr b="1">
              <a:solidFill>
                <a:srgbClr val="FFFFFF"/>
              </a:solidFill>
              <a:latin typeface="Encode Sans Semi Condensed"/>
              <a:ea typeface="Encode Sans Semi Condensed"/>
              <a:cs typeface="Encode Sans Semi Condensed"/>
              <a:sym typeface="Encode Sans Semi Condensed"/>
            </a:endParaRPr>
          </a:p>
        </p:txBody>
      </p:sp>
      <p:cxnSp>
        <p:nvCxnSpPr>
          <p:cNvPr id="407" name="Google Shape;407;p43"/>
          <p:cNvCxnSpPr>
            <a:stCxn id="408" idx="2"/>
            <a:endCxn id="401" idx="0"/>
          </p:cNvCxnSpPr>
          <p:nvPr/>
        </p:nvCxnSpPr>
        <p:spPr>
          <a:xfrm>
            <a:off x="5537700" y="1728150"/>
            <a:ext cx="0" cy="661200"/>
          </a:xfrm>
          <a:prstGeom prst="straightConnector1">
            <a:avLst/>
          </a:prstGeom>
          <a:noFill/>
          <a:ln cap="flat" cmpd="sng" w="9525">
            <a:solidFill>
              <a:srgbClr val="FFFF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408" name="Google Shape;408;p43"/>
          <p:cNvSpPr txBox="1"/>
          <p:nvPr/>
        </p:nvSpPr>
        <p:spPr>
          <a:xfrm>
            <a:off x="3537000" y="1172250"/>
            <a:ext cx="4001400" cy="555900"/>
          </a:xfrm>
          <a:prstGeom prst="rect">
            <a:avLst/>
          </a:prstGeom>
          <a:noFill/>
          <a:ln cap="flat" cmpd="sng" w="9525">
            <a:solidFill>
              <a:srgbClr val="FFFF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FFFFFF"/>
                </a:solidFill>
                <a:latin typeface="Encode Sans Semi Condensed"/>
                <a:ea typeface="Encode Sans Semi Condensed"/>
                <a:cs typeface="Encode Sans Semi Condensed"/>
                <a:sym typeface="Encode Sans Semi Condensed"/>
              </a:rPr>
              <a:t>Q-Value of best possible action given the current state</a:t>
            </a:r>
            <a:endParaRPr b="1">
              <a:solidFill>
                <a:srgbClr val="FFFFFF"/>
              </a:solidFill>
              <a:latin typeface="Encode Sans Semi Condensed"/>
              <a:ea typeface="Encode Sans Semi Condensed"/>
              <a:cs typeface="Encode Sans Semi Condensed"/>
              <a:sym typeface="Encode Sans Semi Condensed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17"/>
          <p:cNvSpPr txBox="1"/>
          <p:nvPr>
            <p:ph type="title"/>
          </p:nvPr>
        </p:nvSpPr>
        <p:spPr>
          <a:xfrm>
            <a:off x="514800" y="809150"/>
            <a:ext cx="6373800" cy="665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Neither did I</a:t>
            </a:r>
            <a:endParaRPr/>
          </a:p>
        </p:txBody>
      </p:sp>
      <p:sp>
        <p:nvSpPr>
          <p:cNvPr id="181" name="Google Shape;181;p17"/>
          <p:cNvSpPr txBox="1"/>
          <p:nvPr>
            <p:ph idx="1" type="body"/>
          </p:nvPr>
        </p:nvSpPr>
        <p:spPr>
          <a:xfrm>
            <a:off x="514800" y="1582772"/>
            <a:ext cx="6373800" cy="2889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-381000" lvl="0" marL="457200" rtl="0" algn="l">
              <a:spcBef>
                <a:spcPts val="600"/>
              </a:spcBef>
              <a:spcAft>
                <a:spcPts val="0"/>
              </a:spcAft>
              <a:buSzPts val="2400"/>
              <a:buChar char="▸"/>
            </a:pPr>
            <a:r>
              <a:rPr lang="en"/>
              <a:t>Steven Yu and I started working on the precursor to this project at the end of last Summer alongside Dr. Gani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▸"/>
            </a:pPr>
            <a:r>
              <a:rPr lang="en"/>
              <a:t>I have pieced together some of the material that we left off on, and I intend to pick up where we left off our my exploration</a:t>
            </a:r>
            <a:endParaRPr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12" name="Shape 4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3" name="Google Shape;413;p44"/>
          <p:cNvSpPr txBox="1"/>
          <p:nvPr>
            <p:ph type="title"/>
          </p:nvPr>
        </p:nvSpPr>
        <p:spPr>
          <a:xfrm>
            <a:off x="514800" y="809150"/>
            <a:ext cx="7539000" cy="665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That function will produce the Q-Equation </a:t>
            </a:r>
            <a:endParaRPr/>
          </a:p>
        </p:txBody>
      </p:sp>
      <p:sp>
        <p:nvSpPr>
          <p:cNvPr id="414" name="Google Shape;414;p44"/>
          <p:cNvSpPr txBox="1"/>
          <p:nvPr>
            <p:ph idx="1" type="body"/>
          </p:nvPr>
        </p:nvSpPr>
        <p:spPr>
          <a:xfrm>
            <a:off x="514800" y="1613100"/>
            <a:ext cx="6373800" cy="3393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-381000" lvl="0" marL="457200" rtl="0" algn="l">
              <a:spcBef>
                <a:spcPts val="600"/>
              </a:spcBef>
              <a:spcAft>
                <a:spcPts val="0"/>
              </a:spcAft>
              <a:buSzPts val="2400"/>
              <a:buChar char="▸"/>
            </a:pPr>
            <a:r>
              <a:rPr lang="en"/>
              <a:t>Given any state, the Q-Equation will produce the best action at that state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▸"/>
            </a:pPr>
            <a:r>
              <a:rPr lang="en"/>
              <a:t>For in example, in Sepsis diagnosis. If we are at a state where a patient is demonstrating higher blood pressure, lower brain activity, and a high respiratory rate(qSOFA), the model may determine the best action as Sepsis diagnosis</a:t>
            </a:r>
            <a:endParaRPr/>
          </a:p>
          <a:p>
            <a:pPr indent="0" lvl="0" marL="45720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b="1">
              <a:latin typeface="Encode Sans Semi Condensed"/>
              <a:ea typeface="Encode Sans Semi Condensed"/>
              <a:cs typeface="Encode Sans Semi Condensed"/>
              <a:sym typeface="Encode Sans Semi Condensed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18" name="Shape 4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" name="Google Shape;419;p45"/>
          <p:cNvSpPr txBox="1"/>
          <p:nvPr>
            <p:ph idx="1" type="body"/>
          </p:nvPr>
        </p:nvSpPr>
        <p:spPr>
          <a:xfrm>
            <a:off x="1291200" y="800650"/>
            <a:ext cx="6561600" cy="10440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Any Questions? </a:t>
            </a:r>
            <a:endParaRPr/>
          </a:p>
          <a:p>
            <a:pPr indent="0" lvl="0" marL="457200" rtl="0" algn="ctr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0" name="Google Shape;420;p45"/>
          <p:cNvSpPr txBox="1"/>
          <p:nvPr>
            <p:ph idx="12" type="sldNum"/>
          </p:nvPr>
        </p:nvSpPr>
        <p:spPr>
          <a:xfrm>
            <a:off x="4297650" y="46736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21" name="Google Shape;421;p45"/>
          <p:cNvSpPr txBox="1"/>
          <p:nvPr>
            <p:ph idx="1" type="body"/>
          </p:nvPr>
        </p:nvSpPr>
        <p:spPr>
          <a:xfrm>
            <a:off x="1872450" y="1705500"/>
            <a:ext cx="5399100" cy="2654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431800" lvl="0" marL="457200" rtl="0" algn="l">
              <a:spcBef>
                <a:spcPts val="600"/>
              </a:spcBef>
              <a:spcAft>
                <a:spcPts val="0"/>
              </a:spcAft>
              <a:buSzPts val="3200"/>
              <a:buChar char="▸"/>
            </a:pPr>
            <a:r>
              <a:rPr lang="en"/>
              <a:t>Q-Learning</a:t>
            </a:r>
            <a:endParaRPr/>
          </a:p>
          <a:p>
            <a:pPr indent="-431800" lvl="0" marL="457200" rtl="0" algn="l">
              <a:spcBef>
                <a:spcPts val="0"/>
              </a:spcBef>
              <a:spcAft>
                <a:spcPts val="0"/>
              </a:spcAft>
              <a:buSzPts val="3200"/>
              <a:buChar char="▸"/>
            </a:pPr>
            <a:r>
              <a:rPr lang="en"/>
              <a:t>Markov Decision Processes</a:t>
            </a:r>
            <a:endParaRPr/>
          </a:p>
          <a:p>
            <a:pPr indent="-431800" lvl="0" marL="457200" rtl="0" algn="l">
              <a:spcBef>
                <a:spcPts val="0"/>
              </a:spcBef>
              <a:spcAft>
                <a:spcPts val="0"/>
              </a:spcAft>
              <a:buSzPts val="3200"/>
              <a:buChar char="▸"/>
            </a:pPr>
            <a:r>
              <a:rPr lang="en"/>
              <a:t>Our Goal</a:t>
            </a:r>
            <a:endParaRPr/>
          </a:p>
          <a:p>
            <a:pPr indent="-431800" lvl="0" marL="457200" rtl="0" algn="l">
              <a:spcBef>
                <a:spcPts val="0"/>
              </a:spcBef>
              <a:spcAft>
                <a:spcPts val="0"/>
              </a:spcAft>
              <a:buSzPts val="3200"/>
              <a:buChar char="▸"/>
            </a:pPr>
            <a:r>
              <a:rPr lang="en"/>
              <a:t>Q-Learning Function </a:t>
            </a:r>
            <a:endParaRPr/>
          </a:p>
          <a:p>
            <a:pPr indent="-431800" lvl="0" marL="457200" rtl="0" algn="l">
              <a:spcBef>
                <a:spcPts val="0"/>
              </a:spcBef>
              <a:spcAft>
                <a:spcPts val="0"/>
              </a:spcAft>
              <a:buSzPts val="3200"/>
              <a:buChar char="▸"/>
            </a:pPr>
            <a:r>
              <a:rPr lang="en"/>
              <a:t>Q-Equation</a:t>
            </a:r>
            <a:endParaRPr/>
          </a:p>
          <a:p>
            <a:pPr indent="0" lvl="0" marL="457200" rtl="0" algn="ctr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25" name="Shape 4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6" name="Google Shape;426;p46"/>
          <p:cNvSpPr txBox="1"/>
          <p:nvPr>
            <p:ph idx="4294967295" type="subTitle"/>
          </p:nvPr>
        </p:nvSpPr>
        <p:spPr>
          <a:xfrm>
            <a:off x="599650" y="3381225"/>
            <a:ext cx="5173800" cy="784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Why?</a:t>
            </a:r>
            <a:endParaRPr/>
          </a:p>
        </p:txBody>
      </p:sp>
      <p:sp>
        <p:nvSpPr>
          <p:cNvPr id="427" name="Google Shape;427;p46"/>
          <p:cNvSpPr txBox="1"/>
          <p:nvPr>
            <p:ph idx="4294967295" type="ctrTitle"/>
          </p:nvPr>
        </p:nvSpPr>
        <p:spPr>
          <a:xfrm>
            <a:off x="518800" y="2269150"/>
            <a:ext cx="5173800" cy="11598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600"/>
              <a:t>Causal Inference</a:t>
            </a:r>
            <a:endParaRPr sz="9600"/>
          </a:p>
        </p:txBody>
      </p:sp>
      <p:sp>
        <p:nvSpPr>
          <p:cNvPr id="428" name="Google Shape;428;p46"/>
          <p:cNvSpPr txBox="1"/>
          <p:nvPr>
            <p:ph idx="12" type="sldNum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429" name="Google Shape;429;p46"/>
          <p:cNvGrpSpPr/>
          <p:nvPr/>
        </p:nvGrpSpPr>
        <p:grpSpPr>
          <a:xfrm>
            <a:off x="5692605" y="1428756"/>
            <a:ext cx="2423153" cy="2285985"/>
            <a:chOff x="5233525" y="4954450"/>
            <a:chExt cx="538275" cy="516350"/>
          </a:xfrm>
        </p:grpSpPr>
        <p:sp>
          <p:nvSpPr>
            <p:cNvPr id="430" name="Google Shape;430;p46"/>
            <p:cNvSpPr/>
            <p:nvPr/>
          </p:nvSpPr>
          <p:spPr>
            <a:xfrm>
              <a:off x="5637825" y="4954450"/>
              <a:ext cx="89525" cy="89525"/>
            </a:xfrm>
            <a:custGeom>
              <a:rect b="b" l="l" r="r" t="t"/>
              <a:pathLst>
                <a:path extrusionOk="0" fill="none" h="3581" w="3581">
                  <a:moveTo>
                    <a:pt x="1023" y="3410"/>
                  </a:moveTo>
                  <a:lnTo>
                    <a:pt x="1023" y="3410"/>
                  </a:lnTo>
                  <a:lnTo>
                    <a:pt x="1193" y="3483"/>
                  </a:lnTo>
                  <a:lnTo>
                    <a:pt x="1388" y="3532"/>
                  </a:lnTo>
                  <a:lnTo>
                    <a:pt x="1583" y="3556"/>
                  </a:lnTo>
                  <a:lnTo>
                    <a:pt x="1778" y="3581"/>
                  </a:lnTo>
                  <a:lnTo>
                    <a:pt x="1778" y="3581"/>
                  </a:lnTo>
                  <a:lnTo>
                    <a:pt x="1973" y="3556"/>
                  </a:lnTo>
                  <a:lnTo>
                    <a:pt x="2143" y="3532"/>
                  </a:lnTo>
                  <a:lnTo>
                    <a:pt x="2314" y="3508"/>
                  </a:lnTo>
                  <a:lnTo>
                    <a:pt x="2484" y="3435"/>
                  </a:lnTo>
                  <a:lnTo>
                    <a:pt x="2630" y="3361"/>
                  </a:lnTo>
                  <a:lnTo>
                    <a:pt x="2776" y="3264"/>
                  </a:lnTo>
                  <a:lnTo>
                    <a:pt x="2923" y="3167"/>
                  </a:lnTo>
                  <a:lnTo>
                    <a:pt x="3044" y="3045"/>
                  </a:lnTo>
                  <a:lnTo>
                    <a:pt x="3166" y="2923"/>
                  </a:lnTo>
                  <a:lnTo>
                    <a:pt x="3264" y="2801"/>
                  </a:lnTo>
                  <a:lnTo>
                    <a:pt x="3361" y="2631"/>
                  </a:lnTo>
                  <a:lnTo>
                    <a:pt x="3434" y="2485"/>
                  </a:lnTo>
                  <a:lnTo>
                    <a:pt x="3483" y="2314"/>
                  </a:lnTo>
                  <a:lnTo>
                    <a:pt x="3531" y="2144"/>
                  </a:lnTo>
                  <a:lnTo>
                    <a:pt x="3556" y="1973"/>
                  </a:lnTo>
                  <a:lnTo>
                    <a:pt x="3580" y="1803"/>
                  </a:lnTo>
                  <a:lnTo>
                    <a:pt x="3580" y="1803"/>
                  </a:lnTo>
                  <a:lnTo>
                    <a:pt x="3556" y="1608"/>
                  </a:lnTo>
                  <a:lnTo>
                    <a:pt x="3531" y="1437"/>
                  </a:lnTo>
                  <a:lnTo>
                    <a:pt x="3483" y="1267"/>
                  </a:lnTo>
                  <a:lnTo>
                    <a:pt x="3434" y="1096"/>
                  </a:lnTo>
                  <a:lnTo>
                    <a:pt x="3361" y="950"/>
                  </a:lnTo>
                  <a:lnTo>
                    <a:pt x="3264" y="804"/>
                  </a:lnTo>
                  <a:lnTo>
                    <a:pt x="3166" y="658"/>
                  </a:lnTo>
                  <a:lnTo>
                    <a:pt x="3044" y="536"/>
                  </a:lnTo>
                  <a:lnTo>
                    <a:pt x="2923" y="414"/>
                  </a:lnTo>
                  <a:lnTo>
                    <a:pt x="2776" y="317"/>
                  </a:lnTo>
                  <a:lnTo>
                    <a:pt x="2630" y="220"/>
                  </a:lnTo>
                  <a:lnTo>
                    <a:pt x="2484" y="147"/>
                  </a:lnTo>
                  <a:lnTo>
                    <a:pt x="2314" y="98"/>
                  </a:lnTo>
                  <a:lnTo>
                    <a:pt x="2143" y="49"/>
                  </a:lnTo>
                  <a:lnTo>
                    <a:pt x="1973" y="25"/>
                  </a:lnTo>
                  <a:lnTo>
                    <a:pt x="1778" y="0"/>
                  </a:lnTo>
                  <a:lnTo>
                    <a:pt x="1778" y="0"/>
                  </a:lnTo>
                  <a:lnTo>
                    <a:pt x="1607" y="25"/>
                  </a:lnTo>
                  <a:lnTo>
                    <a:pt x="1437" y="49"/>
                  </a:lnTo>
                  <a:lnTo>
                    <a:pt x="1266" y="98"/>
                  </a:lnTo>
                  <a:lnTo>
                    <a:pt x="1096" y="147"/>
                  </a:lnTo>
                  <a:lnTo>
                    <a:pt x="925" y="220"/>
                  </a:lnTo>
                  <a:lnTo>
                    <a:pt x="779" y="317"/>
                  </a:lnTo>
                  <a:lnTo>
                    <a:pt x="658" y="414"/>
                  </a:lnTo>
                  <a:lnTo>
                    <a:pt x="536" y="536"/>
                  </a:lnTo>
                  <a:lnTo>
                    <a:pt x="414" y="658"/>
                  </a:lnTo>
                  <a:lnTo>
                    <a:pt x="317" y="804"/>
                  </a:lnTo>
                  <a:lnTo>
                    <a:pt x="219" y="950"/>
                  </a:lnTo>
                  <a:lnTo>
                    <a:pt x="146" y="1096"/>
                  </a:lnTo>
                  <a:lnTo>
                    <a:pt x="73" y="1267"/>
                  </a:lnTo>
                  <a:lnTo>
                    <a:pt x="49" y="1437"/>
                  </a:lnTo>
                  <a:lnTo>
                    <a:pt x="24" y="1608"/>
                  </a:lnTo>
                  <a:lnTo>
                    <a:pt x="0" y="1803"/>
                  </a:lnTo>
                  <a:lnTo>
                    <a:pt x="0" y="1803"/>
                  </a:lnTo>
                  <a:lnTo>
                    <a:pt x="24" y="2071"/>
                  </a:lnTo>
                  <a:lnTo>
                    <a:pt x="97" y="2339"/>
                  </a:lnTo>
                  <a:lnTo>
                    <a:pt x="195" y="2582"/>
                  </a:lnTo>
                  <a:lnTo>
                    <a:pt x="317" y="2801"/>
                  </a:lnTo>
                </a:path>
              </a:pathLst>
            </a:custGeom>
            <a:noFill/>
            <a:ln cap="rnd" cmpd="sng" w="1905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" name="Google Shape;431;p46"/>
            <p:cNvSpPr/>
            <p:nvPr/>
          </p:nvSpPr>
          <p:spPr>
            <a:xfrm>
              <a:off x="5323025" y="4980625"/>
              <a:ext cx="88925" cy="88925"/>
            </a:xfrm>
            <a:custGeom>
              <a:rect b="b" l="l" r="r" t="t"/>
              <a:pathLst>
                <a:path extrusionOk="0" fill="none" h="3557" w="3557">
                  <a:moveTo>
                    <a:pt x="3191" y="2850"/>
                  </a:moveTo>
                  <a:lnTo>
                    <a:pt x="3191" y="2850"/>
                  </a:lnTo>
                  <a:lnTo>
                    <a:pt x="3313" y="2680"/>
                  </a:lnTo>
                  <a:lnTo>
                    <a:pt x="3410" y="2509"/>
                  </a:lnTo>
                  <a:lnTo>
                    <a:pt x="3483" y="2314"/>
                  </a:lnTo>
                  <a:lnTo>
                    <a:pt x="3532" y="2095"/>
                  </a:lnTo>
                  <a:lnTo>
                    <a:pt x="3532" y="2095"/>
                  </a:lnTo>
                  <a:lnTo>
                    <a:pt x="3556" y="1925"/>
                  </a:lnTo>
                  <a:lnTo>
                    <a:pt x="3556" y="1730"/>
                  </a:lnTo>
                  <a:lnTo>
                    <a:pt x="3556" y="1559"/>
                  </a:lnTo>
                  <a:lnTo>
                    <a:pt x="3508" y="1389"/>
                  </a:lnTo>
                  <a:lnTo>
                    <a:pt x="3459" y="1218"/>
                  </a:lnTo>
                  <a:lnTo>
                    <a:pt x="3410" y="1072"/>
                  </a:lnTo>
                  <a:lnTo>
                    <a:pt x="3337" y="902"/>
                  </a:lnTo>
                  <a:lnTo>
                    <a:pt x="3240" y="756"/>
                  </a:lnTo>
                  <a:lnTo>
                    <a:pt x="3142" y="634"/>
                  </a:lnTo>
                  <a:lnTo>
                    <a:pt x="3021" y="512"/>
                  </a:lnTo>
                  <a:lnTo>
                    <a:pt x="2899" y="390"/>
                  </a:lnTo>
                  <a:lnTo>
                    <a:pt x="2753" y="293"/>
                  </a:lnTo>
                  <a:lnTo>
                    <a:pt x="2606" y="196"/>
                  </a:lnTo>
                  <a:lnTo>
                    <a:pt x="2436" y="122"/>
                  </a:lnTo>
                  <a:lnTo>
                    <a:pt x="2266" y="74"/>
                  </a:lnTo>
                  <a:lnTo>
                    <a:pt x="2095" y="25"/>
                  </a:lnTo>
                  <a:lnTo>
                    <a:pt x="2095" y="25"/>
                  </a:lnTo>
                  <a:lnTo>
                    <a:pt x="1925" y="1"/>
                  </a:lnTo>
                  <a:lnTo>
                    <a:pt x="1730" y="1"/>
                  </a:lnTo>
                  <a:lnTo>
                    <a:pt x="1559" y="1"/>
                  </a:lnTo>
                  <a:lnTo>
                    <a:pt x="1389" y="25"/>
                  </a:lnTo>
                  <a:lnTo>
                    <a:pt x="1218" y="74"/>
                  </a:lnTo>
                  <a:lnTo>
                    <a:pt x="1072" y="147"/>
                  </a:lnTo>
                  <a:lnTo>
                    <a:pt x="902" y="220"/>
                  </a:lnTo>
                  <a:lnTo>
                    <a:pt x="756" y="317"/>
                  </a:lnTo>
                  <a:lnTo>
                    <a:pt x="634" y="415"/>
                  </a:lnTo>
                  <a:lnTo>
                    <a:pt x="512" y="537"/>
                  </a:lnTo>
                  <a:lnTo>
                    <a:pt x="390" y="658"/>
                  </a:lnTo>
                  <a:lnTo>
                    <a:pt x="293" y="804"/>
                  </a:lnTo>
                  <a:lnTo>
                    <a:pt x="195" y="951"/>
                  </a:lnTo>
                  <a:lnTo>
                    <a:pt x="122" y="1097"/>
                  </a:lnTo>
                  <a:lnTo>
                    <a:pt x="74" y="1267"/>
                  </a:lnTo>
                  <a:lnTo>
                    <a:pt x="25" y="1462"/>
                  </a:lnTo>
                  <a:lnTo>
                    <a:pt x="25" y="1462"/>
                  </a:lnTo>
                  <a:lnTo>
                    <a:pt x="1" y="1633"/>
                  </a:lnTo>
                  <a:lnTo>
                    <a:pt x="1" y="1803"/>
                  </a:lnTo>
                  <a:lnTo>
                    <a:pt x="1" y="1998"/>
                  </a:lnTo>
                  <a:lnTo>
                    <a:pt x="25" y="2168"/>
                  </a:lnTo>
                  <a:lnTo>
                    <a:pt x="74" y="2339"/>
                  </a:lnTo>
                  <a:lnTo>
                    <a:pt x="147" y="2485"/>
                  </a:lnTo>
                  <a:lnTo>
                    <a:pt x="220" y="2655"/>
                  </a:lnTo>
                  <a:lnTo>
                    <a:pt x="317" y="2777"/>
                  </a:lnTo>
                  <a:lnTo>
                    <a:pt x="415" y="2923"/>
                  </a:lnTo>
                  <a:lnTo>
                    <a:pt x="536" y="3045"/>
                  </a:lnTo>
                  <a:lnTo>
                    <a:pt x="658" y="3167"/>
                  </a:lnTo>
                  <a:lnTo>
                    <a:pt x="804" y="3264"/>
                  </a:lnTo>
                  <a:lnTo>
                    <a:pt x="950" y="3362"/>
                  </a:lnTo>
                  <a:lnTo>
                    <a:pt x="1096" y="3435"/>
                  </a:lnTo>
                  <a:lnTo>
                    <a:pt x="1267" y="3483"/>
                  </a:lnTo>
                  <a:lnTo>
                    <a:pt x="1462" y="3532"/>
                  </a:lnTo>
                  <a:lnTo>
                    <a:pt x="1462" y="3532"/>
                  </a:lnTo>
                  <a:lnTo>
                    <a:pt x="1705" y="3557"/>
                  </a:lnTo>
                  <a:lnTo>
                    <a:pt x="1973" y="3557"/>
                  </a:lnTo>
                  <a:lnTo>
                    <a:pt x="2217" y="3508"/>
                  </a:lnTo>
                  <a:lnTo>
                    <a:pt x="2460" y="3435"/>
                  </a:lnTo>
                </a:path>
              </a:pathLst>
            </a:custGeom>
            <a:noFill/>
            <a:ln cap="rnd" cmpd="sng" w="1905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" name="Google Shape;432;p46"/>
            <p:cNvSpPr/>
            <p:nvPr/>
          </p:nvSpPr>
          <p:spPr>
            <a:xfrm>
              <a:off x="5233525" y="5255225"/>
              <a:ext cx="89525" cy="89525"/>
            </a:xfrm>
            <a:custGeom>
              <a:rect b="b" l="l" r="r" t="t"/>
              <a:pathLst>
                <a:path extrusionOk="0" fill="none" h="3581" w="3581">
                  <a:moveTo>
                    <a:pt x="3215" y="707"/>
                  </a:moveTo>
                  <a:lnTo>
                    <a:pt x="3215" y="707"/>
                  </a:lnTo>
                  <a:lnTo>
                    <a:pt x="3093" y="585"/>
                  </a:lnTo>
                  <a:lnTo>
                    <a:pt x="2972" y="464"/>
                  </a:lnTo>
                  <a:lnTo>
                    <a:pt x="2850" y="342"/>
                  </a:lnTo>
                  <a:lnTo>
                    <a:pt x="2679" y="244"/>
                  </a:lnTo>
                  <a:lnTo>
                    <a:pt x="2679" y="244"/>
                  </a:lnTo>
                  <a:lnTo>
                    <a:pt x="2533" y="171"/>
                  </a:lnTo>
                  <a:lnTo>
                    <a:pt x="2363" y="98"/>
                  </a:lnTo>
                  <a:lnTo>
                    <a:pt x="2192" y="50"/>
                  </a:lnTo>
                  <a:lnTo>
                    <a:pt x="2022" y="25"/>
                  </a:lnTo>
                  <a:lnTo>
                    <a:pt x="1851" y="1"/>
                  </a:lnTo>
                  <a:lnTo>
                    <a:pt x="1681" y="25"/>
                  </a:lnTo>
                  <a:lnTo>
                    <a:pt x="1510" y="25"/>
                  </a:lnTo>
                  <a:lnTo>
                    <a:pt x="1340" y="74"/>
                  </a:lnTo>
                  <a:lnTo>
                    <a:pt x="1169" y="123"/>
                  </a:lnTo>
                  <a:lnTo>
                    <a:pt x="1023" y="196"/>
                  </a:lnTo>
                  <a:lnTo>
                    <a:pt x="877" y="269"/>
                  </a:lnTo>
                  <a:lnTo>
                    <a:pt x="731" y="366"/>
                  </a:lnTo>
                  <a:lnTo>
                    <a:pt x="585" y="488"/>
                  </a:lnTo>
                  <a:lnTo>
                    <a:pt x="463" y="610"/>
                  </a:lnTo>
                  <a:lnTo>
                    <a:pt x="341" y="731"/>
                  </a:lnTo>
                  <a:lnTo>
                    <a:pt x="244" y="902"/>
                  </a:lnTo>
                  <a:lnTo>
                    <a:pt x="244" y="902"/>
                  </a:lnTo>
                  <a:lnTo>
                    <a:pt x="171" y="1048"/>
                  </a:lnTo>
                  <a:lnTo>
                    <a:pt x="98" y="1219"/>
                  </a:lnTo>
                  <a:lnTo>
                    <a:pt x="49" y="1389"/>
                  </a:lnTo>
                  <a:lnTo>
                    <a:pt x="25" y="1560"/>
                  </a:lnTo>
                  <a:lnTo>
                    <a:pt x="0" y="1730"/>
                  </a:lnTo>
                  <a:lnTo>
                    <a:pt x="0" y="1900"/>
                  </a:lnTo>
                  <a:lnTo>
                    <a:pt x="25" y="2071"/>
                  </a:lnTo>
                  <a:lnTo>
                    <a:pt x="73" y="2241"/>
                  </a:lnTo>
                  <a:lnTo>
                    <a:pt x="122" y="2412"/>
                  </a:lnTo>
                  <a:lnTo>
                    <a:pt x="195" y="2558"/>
                  </a:lnTo>
                  <a:lnTo>
                    <a:pt x="268" y="2729"/>
                  </a:lnTo>
                  <a:lnTo>
                    <a:pt x="366" y="2850"/>
                  </a:lnTo>
                  <a:lnTo>
                    <a:pt x="463" y="2996"/>
                  </a:lnTo>
                  <a:lnTo>
                    <a:pt x="609" y="3118"/>
                  </a:lnTo>
                  <a:lnTo>
                    <a:pt x="731" y="3240"/>
                  </a:lnTo>
                  <a:lnTo>
                    <a:pt x="901" y="3337"/>
                  </a:lnTo>
                  <a:lnTo>
                    <a:pt x="901" y="3337"/>
                  </a:lnTo>
                  <a:lnTo>
                    <a:pt x="1048" y="3410"/>
                  </a:lnTo>
                  <a:lnTo>
                    <a:pt x="1218" y="3484"/>
                  </a:lnTo>
                  <a:lnTo>
                    <a:pt x="1389" y="3532"/>
                  </a:lnTo>
                  <a:lnTo>
                    <a:pt x="1559" y="3557"/>
                  </a:lnTo>
                  <a:lnTo>
                    <a:pt x="1730" y="3581"/>
                  </a:lnTo>
                  <a:lnTo>
                    <a:pt x="1900" y="3581"/>
                  </a:lnTo>
                  <a:lnTo>
                    <a:pt x="2071" y="3557"/>
                  </a:lnTo>
                  <a:lnTo>
                    <a:pt x="2241" y="3508"/>
                  </a:lnTo>
                  <a:lnTo>
                    <a:pt x="2411" y="3459"/>
                  </a:lnTo>
                  <a:lnTo>
                    <a:pt x="2558" y="3410"/>
                  </a:lnTo>
                  <a:lnTo>
                    <a:pt x="2704" y="3313"/>
                  </a:lnTo>
                  <a:lnTo>
                    <a:pt x="2850" y="3216"/>
                  </a:lnTo>
                  <a:lnTo>
                    <a:pt x="2996" y="3118"/>
                  </a:lnTo>
                  <a:lnTo>
                    <a:pt x="3118" y="2996"/>
                  </a:lnTo>
                  <a:lnTo>
                    <a:pt x="3240" y="2850"/>
                  </a:lnTo>
                  <a:lnTo>
                    <a:pt x="3337" y="2704"/>
                  </a:lnTo>
                  <a:lnTo>
                    <a:pt x="3337" y="2704"/>
                  </a:lnTo>
                  <a:lnTo>
                    <a:pt x="3459" y="2412"/>
                  </a:lnTo>
                  <a:lnTo>
                    <a:pt x="3532" y="2144"/>
                  </a:lnTo>
                  <a:lnTo>
                    <a:pt x="3581" y="1852"/>
                  </a:lnTo>
                  <a:lnTo>
                    <a:pt x="3556" y="1560"/>
                  </a:lnTo>
                </a:path>
              </a:pathLst>
            </a:custGeom>
            <a:noFill/>
            <a:ln cap="rnd" cmpd="sng" w="1905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" name="Google Shape;433;p46"/>
            <p:cNvSpPr/>
            <p:nvPr/>
          </p:nvSpPr>
          <p:spPr>
            <a:xfrm>
              <a:off x="5453325" y="5382475"/>
              <a:ext cx="88925" cy="88325"/>
            </a:xfrm>
            <a:custGeom>
              <a:rect b="b" l="l" r="r" t="t"/>
              <a:pathLst>
                <a:path extrusionOk="0" fill="none" h="3533" w="3557">
                  <a:moveTo>
                    <a:pt x="1389" y="1"/>
                  </a:moveTo>
                  <a:lnTo>
                    <a:pt x="1389" y="1"/>
                  </a:lnTo>
                  <a:lnTo>
                    <a:pt x="1194" y="50"/>
                  </a:lnTo>
                  <a:lnTo>
                    <a:pt x="999" y="147"/>
                  </a:lnTo>
                  <a:lnTo>
                    <a:pt x="804" y="245"/>
                  </a:lnTo>
                  <a:lnTo>
                    <a:pt x="634" y="366"/>
                  </a:lnTo>
                  <a:lnTo>
                    <a:pt x="634" y="366"/>
                  </a:lnTo>
                  <a:lnTo>
                    <a:pt x="488" y="488"/>
                  </a:lnTo>
                  <a:lnTo>
                    <a:pt x="390" y="634"/>
                  </a:lnTo>
                  <a:lnTo>
                    <a:pt x="268" y="780"/>
                  </a:lnTo>
                  <a:lnTo>
                    <a:pt x="195" y="926"/>
                  </a:lnTo>
                  <a:lnTo>
                    <a:pt x="122" y="1073"/>
                  </a:lnTo>
                  <a:lnTo>
                    <a:pt x="74" y="1243"/>
                  </a:lnTo>
                  <a:lnTo>
                    <a:pt x="25" y="1414"/>
                  </a:lnTo>
                  <a:lnTo>
                    <a:pt x="0" y="1584"/>
                  </a:lnTo>
                  <a:lnTo>
                    <a:pt x="0" y="1755"/>
                  </a:lnTo>
                  <a:lnTo>
                    <a:pt x="0" y="1925"/>
                  </a:lnTo>
                  <a:lnTo>
                    <a:pt x="25" y="2096"/>
                  </a:lnTo>
                  <a:lnTo>
                    <a:pt x="74" y="2266"/>
                  </a:lnTo>
                  <a:lnTo>
                    <a:pt x="122" y="2412"/>
                  </a:lnTo>
                  <a:lnTo>
                    <a:pt x="195" y="2583"/>
                  </a:lnTo>
                  <a:lnTo>
                    <a:pt x="293" y="2729"/>
                  </a:lnTo>
                  <a:lnTo>
                    <a:pt x="415" y="2875"/>
                  </a:lnTo>
                  <a:lnTo>
                    <a:pt x="415" y="2875"/>
                  </a:lnTo>
                  <a:lnTo>
                    <a:pt x="536" y="3021"/>
                  </a:lnTo>
                  <a:lnTo>
                    <a:pt x="658" y="3143"/>
                  </a:lnTo>
                  <a:lnTo>
                    <a:pt x="804" y="3240"/>
                  </a:lnTo>
                  <a:lnTo>
                    <a:pt x="950" y="3313"/>
                  </a:lnTo>
                  <a:lnTo>
                    <a:pt x="1121" y="3386"/>
                  </a:lnTo>
                  <a:lnTo>
                    <a:pt x="1267" y="3459"/>
                  </a:lnTo>
                  <a:lnTo>
                    <a:pt x="1437" y="3484"/>
                  </a:lnTo>
                  <a:lnTo>
                    <a:pt x="1608" y="3508"/>
                  </a:lnTo>
                  <a:lnTo>
                    <a:pt x="1778" y="3532"/>
                  </a:lnTo>
                  <a:lnTo>
                    <a:pt x="1949" y="3508"/>
                  </a:lnTo>
                  <a:lnTo>
                    <a:pt x="2119" y="3484"/>
                  </a:lnTo>
                  <a:lnTo>
                    <a:pt x="2290" y="3435"/>
                  </a:lnTo>
                  <a:lnTo>
                    <a:pt x="2460" y="3386"/>
                  </a:lnTo>
                  <a:lnTo>
                    <a:pt x="2606" y="3313"/>
                  </a:lnTo>
                  <a:lnTo>
                    <a:pt x="2777" y="3216"/>
                  </a:lnTo>
                  <a:lnTo>
                    <a:pt x="2923" y="3118"/>
                  </a:lnTo>
                  <a:lnTo>
                    <a:pt x="2923" y="3118"/>
                  </a:lnTo>
                  <a:lnTo>
                    <a:pt x="3045" y="2997"/>
                  </a:lnTo>
                  <a:lnTo>
                    <a:pt x="3167" y="2851"/>
                  </a:lnTo>
                  <a:lnTo>
                    <a:pt x="3264" y="2704"/>
                  </a:lnTo>
                  <a:lnTo>
                    <a:pt x="3361" y="2558"/>
                  </a:lnTo>
                  <a:lnTo>
                    <a:pt x="3435" y="2412"/>
                  </a:lnTo>
                  <a:lnTo>
                    <a:pt x="3483" y="2242"/>
                  </a:lnTo>
                  <a:lnTo>
                    <a:pt x="3532" y="2071"/>
                  </a:lnTo>
                  <a:lnTo>
                    <a:pt x="3556" y="1901"/>
                  </a:lnTo>
                  <a:lnTo>
                    <a:pt x="3556" y="1730"/>
                  </a:lnTo>
                  <a:lnTo>
                    <a:pt x="3556" y="1560"/>
                  </a:lnTo>
                  <a:lnTo>
                    <a:pt x="3532" y="1389"/>
                  </a:lnTo>
                  <a:lnTo>
                    <a:pt x="3483" y="1219"/>
                  </a:lnTo>
                  <a:lnTo>
                    <a:pt x="3410" y="1048"/>
                  </a:lnTo>
                  <a:lnTo>
                    <a:pt x="3337" y="902"/>
                  </a:lnTo>
                  <a:lnTo>
                    <a:pt x="3264" y="756"/>
                  </a:lnTo>
                  <a:lnTo>
                    <a:pt x="3142" y="610"/>
                  </a:lnTo>
                  <a:lnTo>
                    <a:pt x="3142" y="610"/>
                  </a:lnTo>
                  <a:lnTo>
                    <a:pt x="2972" y="415"/>
                  </a:lnTo>
                  <a:lnTo>
                    <a:pt x="2753" y="245"/>
                  </a:lnTo>
                  <a:lnTo>
                    <a:pt x="2533" y="123"/>
                  </a:lnTo>
                  <a:lnTo>
                    <a:pt x="2314" y="50"/>
                  </a:lnTo>
                </a:path>
              </a:pathLst>
            </a:custGeom>
            <a:noFill/>
            <a:ln cap="rnd" cmpd="sng" w="1905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" name="Google Shape;434;p46"/>
            <p:cNvSpPr/>
            <p:nvPr/>
          </p:nvSpPr>
          <p:spPr>
            <a:xfrm>
              <a:off x="5682875" y="5188875"/>
              <a:ext cx="88925" cy="89525"/>
            </a:xfrm>
            <a:custGeom>
              <a:rect b="b" l="l" r="r" t="t"/>
              <a:pathLst>
                <a:path extrusionOk="0" fill="none" h="3581" w="3557">
                  <a:moveTo>
                    <a:pt x="0" y="2022"/>
                  </a:moveTo>
                  <a:lnTo>
                    <a:pt x="0" y="2022"/>
                  </a:lnTo>
                  <a:lnTo>
                    <a:pt x="25" y="2216"/>
                  </a:lnTo>
                  <a:lnTo>
                    <a:pt x="98" y="2411"/>
                  </a:lnTo>
                  <a:lnTo>
                    <a:pt x="98" y="2411"/>
                  </a:lnTo>
                  <a:lnTo>
                    <a:pt x="171" y="2557"/>
                  </a:lnTo>
                  <a:lnTo>
                    <a:pt x="244" y="2728"/>
                  </a:lnTo>
                  <a:lnTo>
                    <a:pt x="341" y="2874"/>
                  </a:lnTo>
                  <a:lnTo>
                    <a:pt x="463" y="2996"/>
                  </a:lnTo>
                  <a:lnTo>
                    <a:pt x="585" y="3118"/>
                  </a:lnTo>
                  <a:lnTo>
                    <a:pt x="707" y="3239"/>
                  </a:lnTo>
                  <a:lnTo>
                    <a:pt x="853" y="3337"/>
                  </a:lnTo>
                  <a:lnTo>
                    <a:pt x="999" y="3410"/>
                  </a:lnTo>
                  <a:lnTo>
                    <a:pt x="1169" y="3483"/>
                  </a:lnTo>
                  <a:lnTo>
                    <a:pt x="1340" y="3532"/>
                  </a:lnTo>
                  <a:lnTo>
                    <a:pt x="1510" y="3556"/>
                  </a:lnTo>
                  <a:lnTo>
                    <a:pt x="1681" y="3580"/>
                  </a:lnTo>
                  <a:lnTo>
                    <a:pt x="1851" y="3580"/>
                  </a:lnTo>
                  <a:lnTo>
                    <a:pt x="2022" y="3556"/>
                  </a:lnTo>
                  <a:lnTo>
                    <a:pt x="2192" y="3532"/>
                  </a:lnTo>
                  <a:lnTo>
                    <a:pt x="2363" y="3459"/>
                  </a:lnTo>
                  <a:lnTo>
                    <a:pt x="2363" y="3459"/>
                  </a:lnTo>
                  <a:lnTo>
                    <a:pt x="2533" y="3410"/>
                  </a:lnTo>
                  <a:lnTo>
                    <a:pt x="2704" y="3312"/>
                  </a:lnTo>
                  <a:lnTo>
                    <a:pt x="2850" y="3215"/>
                  </a:lnTo>
                  <a:lnTo>
                    <a:pt x="2972" y="3093"/>
                  </a:lnTo>
                  <a:lnTo>
                    <a:pt x="3093" y="2971"/>
                  </a:lnTo>
                  <a:lnTo>
                    <a:pt x="3215" y="2850"/>
                  </a:lnTo>
                  <a:lnTo>
                    <a:pt x="3288" y="2704"/>
                  </a:lnTo>
                  <a:lnTo>
                    <a:pt x="3386" y="2557"/>
                  </a:lnTo>
                  <a:lnTo>
                    <a:pt x="3434" y="2387"/>
                  </a:lnTo>
                  <a:lnTo>
                    <a:pt x="3483" y="2216"/>
                  </a:lnTo>
                  <a:lnTo>
                    <a:pt x="3532" y="2070"/>
                  </a:lnTo>
                  <a:lnTo>
                    <a:pt x="3556" y="1875"/>
                  </a:lnTo>
                  <a:lnTo>
                    <a:pt x="3556" y="1705"/>
                  </a:lnTo>
                  <a:lnTo>
                    <a:pt x="3532" y="1534"/>
                  </a:lnTo>
                  <a:lnTo>
                    <a:pt x="3507" y="1364"/>
                  </a:lnTo>
                  <a:lnTo>
                    <a:pt x="3434" y="1194"/>
                  </a:lnTo>
                  <a:lnTo>
                    <a:pt x="3434" y="1194"/>
                  </a:lnTo>
                  <a:lnTo>
                    <a:pt x="3361" y="1023"/>
                  </a:lnTo>
                  <a:lnTo>
                    <a:pt x="3288" y="853"/>
                  </a:lnTo>
                  <a:lnTo>
                    <a:pt x="3191" y="706"/>
                  </a:lnTo>
                  <a:lnTo>
                    <a:pt x="3069" y="585"/>
                  </a:lnTo>
                  <a:lnTo>
                    <a:pt x="2947" y="463"/>
                  </a:lnTo>
                  <a:lnTo>
                    <a:pt x="2825" y="341"/>
                  </a:lnTo>
                  <a:lnTo>
                    <a:pt x="2679" y="268"/>
                  </a:lnTo>
                  <a:lnTo>
                    <a:pt x="2533" y="171"/>
                  </a:lnTo>
                  <a:lnTo>
                    <a:pt x="2363" y="122"/>
                  </a:lnTo>
                  <a:lnTo>
                    <a:pt x="2192" y="73"/>
                  </a:lnTo>
                  <a:lnTo>
                    <a:pt x="2022" y="24"/>
                  </a:lnTo>
                  <a:lnTo>
                    <a:pt x="1851" y="24"/>
                  </a:lnTo>
                  <a:lnTo>
                    <a:pt x="1681" y="0"/>
                  </a:lnTo>
                  <a:lnTo>
                    <a:pt x="1510" y="24"/>
                  </a:lnTo>
                  <a:lnTo>
                    <a:pt x="1340" y="73"/>
                  </a:lnTo>
                  <a:lnTo>
                    <a:pt x="1169" y="122"/>
                  </a:lnTo>
                  <a:lnTo>
                    <a:pt x="1169" y="122"/>
                  </a:lnTo>
                  <a:lnTo>
                    <a:pt x="974" y="195"/>
                  </a:lnTo>
                  <a:lnTo>
                    <a:pt x="804" y="292"/>
                  </a:lnTo>
                  <a:lnTo>
                    <a:pt x="658" y="390"/>
                  </a:lnTo>
                  <a:lnTo>
                    <a:pt x="512" y="512"/>
                  </a:lnTo>
                  <a:lnTo>
                    <a:pt x="390" y="658"/>
                  </a:lnTo>
                  <a:lnTo>
                    <a:pt x="293" y="804"/>
                  </a:lnTo>
                  <a:lnTo>
                    <a:pt x="195" y="950"/>
                  </a:lnTo>
                  <a:lnTo>
                    <a:pt x="122" y="1120"/>
                  </a:lnTo>
                </a:path>
              </a:pathLst>
            </a:custGeom>
            <a:noFill/>
            <a:ln cap="rnd" cmpd="sng" w="1905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" name="Google Shape;435;p46"/>
            <p:cNvSpPr/>
            <p:nvPr/>
          </p:nvSpPr>
          <p:spPr>
            <a:xfrm>
              <a:off x="5411925" y="5110925"/>
              <a:ext cx="188775" cy="189400"/>
            </a:xfrm>
            <a:custGeom>
              <a:rect b="b" l="l" r="r" t="t"/>
              <a:pathLst>
                <a:path extrusionOk="0" fill="none" h="7576" w="7551">
                  <a:moveTo>
                    <a:pt x="0" y="3776"/>
                  </a:moveTo>
                  <a:lnTo>
                    <a:pt x="0" y="3776"/>
                  </a:lnTo>
                  <a:lnTo>
                    <a:pt x="25" y="3410"/>
                  </a:lnTo>
                  <a:lnTo>
                    <a:pt x="73" y="3021"/>
                  </a:lnTo>
                  <a:lnTo>
                    <a:pt x="171" y="2655"/>
                  </a:lnTo>
                  <a:lnTo>
                    <a:pt x="293" y="2314"/>
                  </a:lnTo>
                  <a:lnTo>
                    <a:pt x="463" y="1973"/>
                  </a:lnTo>
                  <a:lnTo>
                    <a:pt x="658" y="1681"/>
                  </a:lnTo>
                  <a:lnTo>
                    <a:pt x="877" y="1389"/>
                  </a:lnTo>
                  <a:lnTo>
                    <a:pt x="1121" y="1121"/>
                  </a:lnTo>
                  <a:lnTo>
                    <a:pt x="1389" y="877"/>
                  </a:lnTo>
                  <a:lnTo>
                    <a:pt x="1656" y="658"/>
                  </a:lnTo>
                  <a:lnTo>
                    <a:pt x="1973" y="463"/>
                  </a:lnTo>
                  <a:lnTo>
                    <a:pt x="2314" y="293"/>
                  </a:lnTo>
                  <a:lnTo>
                    <a:pt x="2655" y="171"/>
                  </a:lnTo>
                  <a:lnTo>
                    <a:pt x="3020" y="74"/>
                  </a:lnTo>
                  <a:lnTo>
                    <a:pt x="3386" y="25"/>
                  </a:lnTo>
                  <a:lnTo>
                    <a:pt x="3775" y="1"/>
                  </a:lnTo>
                  <a:lnTo>
                    <a:pt x="3775" y="1"/>
                  </a:lnTo>
                  <a:lnTo>
                    <a:pt x="4165" y="25"/>
                  </a:lnTo>
                  <a:lnTo>
                    <a:pt x="4555" y="74"/>
                  </a:lnTo>
                  <a:lnTo>
                    <a:pt x="4896" y="171"/>
                  </a:lnTo>
                  <a:lnTo>
                    <a:pt x="5261" y="293"/>
                  </a:lnTo>
                  <a:lnTo>
                    <a:pt x="5578" y="463"/>
                  </a:lnTo>
                  <a:lnTo>
                    <a:pt x="5894" y="658"/>
                  </a:lnTo>
                  <a:lnTo>
                    <a:pt x="6186" y="877"/>
                  </a:lnTo>
                  <a:lnTo>
                    <a:pt x="6454" y="1121"/>
                  </a:lnTo>
                  <a:lnTo>
                    <a:pt x="6698" y="1389"/>
                  </a:lnTo>
                  <a:lnTo>
                    <a:pt x="6917" y="1681"/>
                  </a:lnTo>
                  <a:lnTo>
                    <a:pt x="7112" y="1973"/>
                  </a:lnTo>
                  <a:lnTo>
                    <a:pt x="7258" y="2314"/>
                  </a:lnTo>
                  <a:lnTo>
                    <a:pt x="7404" y="2655"/>
                  </a:lnTo>
                  <a:lnTo>
                    <a:pt x="7477" y="3021"/>
                  </a:lnTo>
                  <a:lnTo>
                    <a:pt x="7550" y="3410"/>
                  </a:lnTo>
                  <a:lnTo>
                    <a:pt x="7550" y="3776"/>
                  </a:lnTo>
                  <a:lnTo>
                    <a:pt x="7550" y="3776"/>
                  </a:lnTo>
                  <a:lnTo>
                    <a:pt x="7550" y="4165"/>
                  </a:lnTo>
                  <a:lnTo>
                    <a:pt x="7477" y="4555"/>
                  </a:lnTo>
                  <a:lnTo>
                    <a:pt x="7404" y="4920"/>
                  </a:lnTo>
                  <a:lnTo>
                    <a:pt x="7258" y="5261"/>
                  </a:lnTo>
                  <a:lnTo>
                    <a:pt x="7112" y="5578"/>
                  </a:lnTo>
                  <a:lnTo>
                    <a:pt x="6917" y="5895"/>
                  </a:lnTo>
                  <a:lnTo>
                    <a:pt x="6698" y="6187"/>
                  </a:lnTo>
                  <a:lnTo>
                    <a:pt x="6454" y="6455"/>
                  </a:lnTo>
                  <a:lnTo>
                    <a:pt x="6186" y="6698"/>
                  </a:lnTo>
                  <a:lnTo>
                    <a:pt x="5894" y="6917"/>
                  </a:lnTo>
                  <a:lnTo>
                    <a:pt x="5578" y="7112"/>
                  </a:lnTo>
                  <a:lnTo>
                    <a:pt x="5261" y="7258"/>
                  </a:lnTo>
                  <a:lnTo>
                    <a:pt x="4896" y="7405"/>
                  </a:lnTo>
                  <a:lnTo>
                    <a:pt x="4555" y="7478"/>
                  </a:lnTo>
                  <a:lnTo>
                    <a:pt x="4165" y="7551"/>
                  </a:lnTo>
                  <a:lnTo>
                    <a:pt x="3775" y="7575"/>
                  </a:lnTo>
                  <a:lnTo>
                    <a:pt x="3775" y="7575"/>
                  </a:lnTo>
                  <a:lnTo>
                    <a:pt x="3386" y="7551"/>
                  </a:lnTo>
                  <a:lnTo>
                    <a:pt x="3020" y="7478"/>
                  </a:lnTo>
                  <a:lnTo>
                    <a:pt x="2655" y="7405"/>
                  </a:lnTo>
                  <a:lnTo>
                    <a:pt x="2314" y="7258"/>
                  </a:lnTo>
                  <a:lnTo>
                    <a:pt x="1973" y="7112"/>
                  </a:lnTo>
                  <a:lnTo>
                    <a:pt x="1656" y="6917"/>
                  </a:lnTo>
                  <a:lnTo>
                    <a:pt x="1389" y="6698"/>
                  </a:lnTo>
                  <a:lnTo>
                    <a:pt x="1121" y="6455"/>
                  </a:lnTo>
                  <a:lnTo>
                    <a:pt x="877" y="6187"/>
                  </a:lnTo>
                  <a:lnTo>
                    <a:pt x="658" y="5895"/>
                  </a:lnTo>
                  <a:lnTo>
                    <a:pt x="463" y="5578"/>
                  </a:lnTo>
                  <a:lnTo>
                    <a:pt x="293" y="5261"/>
                  </a:lnTo>
                  <a:lnTo>
                    <a:pt x="171" y="4920"/>
                  </a:lnTo>
                  <a:lnTo>
                    <a:pt x="73" y="4555"/>
                  </a:lnTo>
                  <a:lnTo>
                    <a:pt x="25" y="4165"/>
                  </a:lnTo>
                  <a:lnTo>
                    <a:pt x="0" y="3776"/>
                  </a:lnTo>
                  <a:lnTo>
                    <a:pt x="0" y="3776"/>
                  </a:lnTo>
                  <a:close/>
                </a:path>
              </a:pathLst>
            </a:custGeom>
            <a:noFill/>
            <a:ln cap="rnd" cmpd="sng" w="1905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" name="Google Shape;436;p46"/>
            <p:cNvSpPr/>
            <p:nvPr/>
          </p:nvSpPr>
          <p:spPr>
            <a:xfrm>
              <a:off x="5367475" y="5025075"/>
              <a:ext cx="81600" cy="105975"/>
            </a:xfrm>
            <a:custGeom>
              <a:rect b="b" l="l" r="r" t="t"/>
              <a:pathLst>
                <a:path extrusionOk="0" fill="none" h="4239" w="3264">
                  <a:moveTo>
                    <a:pt x="0" y="1"/>
                  </a:moveTo>
                  <a:lnTo>
                    <a:pt x="3264" y="4238"/>
                  </a:lnTo>
                </a:path>
              </a:pathLst>
            </a:custGeom>
            <a:noFill/>
            <a:ln cap="rnd" cmpd="sng" w="1905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" name="Google Shape;437;p46"/>
            <p:cNvSpPr/>
            <p:nvPr/>
          </p:nvSpPr>
          <p:spPr>
            <a:xfrm>
              <a:off x="5567800" y="4999500"/>
              <a:ext cx="115100" cy="133975"/>
            </a:xfrm>
            <a:custGeom>
              <a:rect b="b" l="l" r="r" t="t"/>
              <a:pathLst>
                <a:path extrusionOk="0" fill="none" h="5359" w="4604">
                  <a:moveTo>
                    <a:pt x="0" y="5359"/>
                  </a:moveTo>
                  <a:lnTo>
                    <a:pt x="4603" y="1"/>
                  </a:lnTo>
                </a:path>
              </a:pathLst>
            </a:custGeom>
            <a:noFill/>
            <a:ln cap="rnd" cmpd="sng" w="1905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" name="Google Shape;438;p46"/>
            <p:cNvSpPr/>
            <p:nvPr/>
          </p:nvSpPr>
          <p:spPr>
            <a:xfrm>
              <a:off x="5600075" y="5217475"/>
              <a:ext cx="127275" cy="16475"/>
            </a:xfrm>
            <a:custGeom>
              <a:rect b="b" l="l" r="r" t="t"/>
              <a:pathLst>
                <a:path extrusionOk="0" fill="none" h="659" w="5091">
                  <a:moveTo>
                    <a:pt x="5090" y="658"/>
                  </a:moveTo>
                  <a:lnTo>
                    <a:pt x="0" y="1"/>
                  </a:lnTo>
                </a:path>
              </a:pathLst>
            </a:custGeom>
            <a:noFill/>
            <a:ln cap="rnd" cmpd="sng" w="1905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" name="Google Shape;439;p46"/>
            <p:cNvSpPr/>
            <p:nvPr/>
          </p:nvSpPr>
          <p:spPr>
            <a:xfrm>
              <a:off x="5497775" y="5299675"/>
              <a:ext cx="4900" cy="126675"/>
            </a:xfrm>
            <a:custGeom>
              <a:rect b="b" l="l" r="r" t="t"/>
              <a:pathLst>
                <a:path extrusionOk="0" fill="none" h="5067" w="196">
                  <a:moveTo>
                    <a:pt x="0" y="5067"/>
                  </a:moveTo>
                  <a:lnTo>
                    <a:pt x="195" y="1"/>
                  </a:lnTo>
                </a:path>
              </a:pathLst>
            </a:custGeom>
            <a:noFill/>
            <a:ln cap="rnd" cmpd="sng" w="1905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" name="Google Shape;440;p46"/>
            <p:cNvSpPr/>
            <p:nvPr/>
          </p:nvSpPr>
          <p:spPr>
            <a:xfrm>
              <a:off x="5277975" y="5241825"/>
              <a:ext cx="141275" cy="58500"/>
            </a:xfrm>
            <a:custGeom>
              <a:rect b="b" l="l" r="r" t="t"/>
              <a:pathLst>
                <a:path extrusionOk="0" fill="none" h="2340" w="5651">
                  <a:moveTo>
                    <a:pt x="0" y="2339"/>
                  </a:moveTo>
                  <a:lnTo>
                    <a:pt x="5651" y="1"/>
                  </a:lnTo>
                </a:path>
              </a:pathLst>
            </a:custGeom>
            <a:noFill/>
            <a:ln cap="rnd" cmpd="sng" w="1905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44" name="Shape 4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" name="Google Shape;445;p47"/>
          <p:cNvSpPr txBox="1"/>
          <p:nvPr>
            <p:ph type="title"/>
          </p:nvPr>
        </p:nvSpPr>
        <p:spPr>
          <a:xfrm>
            <a:off x="514800" y="809150"/>
            <a:ext cx="7409400" cy="665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Statistical Inference</a:t>
            </a:r>
            <a:endParaRPr/>
          </a:p>
        </p:txBody>
      </p:sp>
      <p:sp>
        <p:nvSpPr>
          <p:cNvPr id="446" name="Google Shape;446;p47"/>
          <p:cNvSpPr txBox="1"/>
          <p:nvPr>
            <p:ph idx="1" type="body"/>
          </p:nvPr>
        </p:nvSpPr>
        <p:spPr>
          <a:xfrm>
            <a:off x="514800" y="1582776"/>
            <a:ext cx="6373800" cy="3439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-381000" lvl="0" marL="457200" rtl="0" algn="l">
              <a:spcBef>
                <a:spcPts val="600"/>
              </a:spcBef>
              <a:spcAft>
                <a:spcPts val="0"/>
              </a:spcAft>
              <a:buSzPts val="2400"/>
              <a:buChar char="▸"/>
            </a:pPr>
            <a:r>
              <a:rPr lang="en"/>
              <a:t>Main method of determining significant differences between data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▸"/>
            </a:pPr>
            <a:r>
              <a:rPr lang="en"/>
              <a:t>Builds models with </a:t>
            </a:r>
            <a:r>
              <a:rPr b="1" lang="en">
                <a:latin typeface="Encode Sans Semi Condensed"/>
                <a:ea typeface="Encode Sans Semi Condensed"/>
                <a:cs typeface="Encode Sans Semi Condensed"/>
                <a:sym typeface="Encode Sans Semi Condensed"/>
              </a:rPr>
              <a:t>predictors</a:t>
            </a:r>
            <a:r>
              <a:rPr lang="en"/>
              <a:t> (factors) that when given values produce an outcome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▸"/>
            </a:pPr>
            <a:r>
              <a:rPr lang="en"/>
              <a:t>For Sepsis, we want a model that can diagnose when provided a patient’s vitals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▸"/>
            </a:pPr>
            <a:r>
              <a:rPr lang="en"/>
              <a:t>Does not explain why predictors are related</a:t>
            </a:r>
            <a:endParaRPr/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50" name="Shape 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1" name="Google Shape;451;p48"/>
          <p:cNvSpPr txBox="1"/>
          <p:nvPr>
            <p:ph type="title"/>
          </p:nvPr>
        </p:nvSpPr>
        <p:spPr>
          <a:xfrm>
            <a:off x="514800" y="809150"/>
            <a:ext cx="6373800" cy="665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Causal Inference: A New Approach</a:t>
            </a:r>
            <a:endParaRPr/>
          </a:p>
        </p:txBody>
      </p:sp>
      <p:sp>
        <p:nvSpPr>
          <p:cNvPr id="452" name="Google Shape;452;p48"/>
          <p:cNvSpPr txBox="1"/>
          <p:nvPr>
            <p:ph idx="1" type="body"/>
          </p:nvPr>
        </p:nvSpPr>
        <p:spPr>
          <a:xfrm>
            <a:off x="514800" y="1582772"/>
            <a:ext cx="6373800" cy="2889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-381000" lvl="0" marL="457200" rtl="0" algn="l">
              <a:spcBef>
                <a:spcPts val="600"/>
              </a:spcBef>
              <a:spcAft>
                <a:spcPts val="0"/>
              </a:spcAft>
              <a:buSzPts val="2400"/>
              <a:buChar char="▸"/>
            </a:pPr>
            <a:r>
              <a:rPr lang="en"/>
              <a:t>Prof. Judea Pearl </a:t>
            </a:r>
            <a:r>
              <a:rPr lang="en"/>
              <a:t>received</a:t>
            </a:r>
            <a:r>
              <a:rPr lang="en"/>
              <a:t> a Turing award for his work on this topic in 2012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▸"/>
            </a:pPr>
            <a:r>
              <a:rPr lang="en"/>
              <a:t>Goal is to represent causal claims in a field that does not often consider them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▸"/>
            </a:pPr>
            <a:r>
              <a:rPr lang="en"/>
              <a:t>Allows the creation of </a:t>
            </a:r>
            <a:r>
              <a:rPr b="1" lang="en">
                <a:latin typeface="Encode Sans Semi Condensed"/>
                <a:ea typeface="Encode Sans Semi Condensed"/>
                <a:cs typeface="Encode Sans Semi Condensed"/>
                <a:sym typeface="Encode Sans Semi Condensed"/>
              </a:rPr>
              <a:t>Structural Causal Models</a:t>
            </a:r>
            <a:r>
              <a:rPr b="1" lang="en">
                <a:latin typeface="Encode Sans Semi Condensed"/>
                <a:ea typeface="Encode Sans Semi Condensed"/>
                <a:cs typeface="Encode Sans Semi Condensed"/>
                <a:sym typeface="Encode Sans Semi Condensed"/>
              </a:rPr>
              <a:t> </a:t>
            </a:r>
            <a:endParaRPr b="1">
              <a:latin typeface="Encode Sans Semi Condensed"/>
              <a:ea typeface="Encode Sans Semi Condensed"/>
              <a:cs typeface="Encode Sans Semi Condensed"/>
              <a:sym typeface="Encode Sans Semi Condensed"/>
            </a:endParaRP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56" name="Shape 4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7" name="Google Shape;457;p49"/>
          <p:cNvSpPr txBox="1"/>
          <p:nvPr>
            <p:ph idx="4294967295" type="ctrTitle"/>
          </p:nvPr>
        </p:nvSpPr>
        <p:spPr>
          <a:xfrm>
            <a:off x="3056225" y="724200"/>
            <a:ext cx="4800900" cy="1250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/>
              <a:t>A person’s wealth</a:t>
            </a:r>
            <a:endParaRPr sz="4800"/>
          </a:p>
        </p:txBody>
      </p:sp>
      <p:sp>
        <p:nvSpPr>
          <p:cNvPr id="458" name="Google Shape;458;p49"/>
          <p:cNvSpPr txBox="1"/>
          <p:nvPr>
            <p:ph idx="4294967295" type="ctrTitle"/>
          </p:nvPr>
        </p:nvSpPr>
        <p:spPr>
          <a:xfrm>
            <a:off x="3056225" y="3353100"/>
            <a:ext cx="5944800" cy="8949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/>
              <a:t>How much a person goes out to eat</a:t>
            </a:r>
            <a:endParaRPr sz="4800"/>
          </a:p>
        </p:txBody>
      </p:sp>
      <p:sp>
        <p:nvSpPr>
          <p:cNvPr id="459" name="Google Shape;459;p49"/>
          <p:cNvSpPr txBox="1"/>
          <p:nvPr>
            <p:ph idx="12" type="sldNum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460" name="Google Shape;460;p4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89075" y="901800"/>
            <a:ext cx="914401" cy="91440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61" name="Google Shape;461;p49"/>
          <p:cNvGrpSpPr/>
          <p:nvPr/>
        </p:nvGrpSpPr>
        <p:grpSpPr>
          <a:xfrm>
            <a:off x="1589073" y="3343351"/>
            <a:ext cx="914387" cy="914399"/>
            <a:chOff x="2605025" y="4998300"/>
            <a:chExt cx="417700" cy="429275"/>
          </a:xfrm>
        </p:grpSpPr>
        <p:sp>
          <p:nvSpPr>
            <p:cNvPr id="462" name="Google Shape;462;p49"/>
            <p:cNvSpPr/>
            <p:nvPr/>
          </p:nvSpPr>
          <p:spPr>
            <a:xfrm>
              <a:off x="2819350" y="5216875"/>
              <a:ext cx="202150" cy="210700"/>
            </a:xfrm>
            <a:custGeom>
              <a:rect b="b" l="l" r="r" t="t"/>
              <a:pathLst>
                <a:path extrusionOk="0" fill="none" h="8428" w="8086">
                  <a:moveTo>
                    <a:pt x="0" y="1851"/>
                  </a:moveTo>
                  <a:lnTo>
                    <a:pt x="5797" y="8135"/>
                  </a:lnTo>
                  <a:lnTo>
                    <a:pt x="5797" y="8135"/>
                  </a:lnTo>
                  <a:lnTo>
                    <a:pt x="5943" y="8257"/>
                  </a:lnTo>
                  <a:lnTo>
                    <a:pt x="6113" y="8354"/>
                  </a:lnTo>
                  <a:lnTo>
                    <a:pt x="6284" y="8403"/>
                  </a:lnTo>
                  <a:lnTo>
                    <a:pt x="6478" y="8427"/>
                  </a:lnTo>
                  <a:lnTo>
                    <a:pt x="6649" y="8403"/>
                  </a:lnTo>
                  <a:lnTo>
                    <a:pt x="6819" y="8354"/>
                  </a:lnTo>
                  <a:lnTo>
                    <a:pt x="6990" y="8257"/>
                  </a:lnTo>
                  <a:lnTo>
                    <a:pt x="7136" y="8135"/>
                  </a:lnTo>
                  <a:lnTo>
                    <a:pt x="7818" y="7453"/>
                  </a:lnTo>
                  <a:lnTo>
                    <a:pt x="7818" y="7453"/>
                  </a:lnTo>
                  <a:lnTo>
                    <a:pt x="7940" y="7307"/>
                  </a:lnTo>
                  <a:lnTo>
                    <a:pt x="8037" y="7136"/>
                  </a:lnTo>
                  <a:lnTo>
                    <a:pt x="8086" y="6966"/>
                  </a:lnTo>
                  <a:lnTo>
                    <a:pt x="8086" y="6795"/>
                  </a:lnTo>
                  <a:lnTo>
                    <a:pt x="8086" y="6601"/>
                  </a:lnTo>
                  <a:lnTo>
                    <a:pt x="8037" y="6430"/>
                  </a:lnTo>
                  <a:lnTo>
                    <a:pt x="7940" y="6260"/>
                  </a:lnTo>
                  <a:lnTo>
                    <a:pt x="7818" y="6114"/>
                  </a:lnTo>
                  <a:lnTo>
                    <a:pt x="1705" y="0"/>
                  </a:lnTo>
                </a:path>
              </a:pathLst>
            </a:custGeom>
            <a:noFill/>
            <a:ln cap="rnd" cmpd="sng" w="1905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" name="Google Shape;463;p49"/>
            <p:cNvSpPr/>
            <p:nvPr/>
          </p:nvSpPr>
          <p:spPr>
            <a:xfrm>
              <a:off x="2606225" y="4998300"/>
              <a:ext cx="203400" cy="207650"/>
            </a:xfrm>
            <a:custGeom>
              <a:rect b="b" l="l" r="r" t="t"/>
              <a:pathLst>
                <a:path extrusionOk="0" fill="none" h="8306" w="8136">
                  <a:moveTo>
                    <a:pt x="8135" y="6649"/>
                  </a:moveTo>
                  <a:lnTo>
                    <a:pt x="4433" y="2947"/>
                  </a:lnTo>
                  <a:lnTo>
                    <a:pt x="1730" y="244"/>
                  </a:lnTo>
                  <a:lnTo>
                    <a:pt x="1730" y="244"/>
                  </a:lnTo>
                  <a:lnTo>
                    <a:pt x="1584" y="122"/>
                  </a:lnTo>
                  <a:lnTo>
                    <a:pt x="1413" y="49"/>
                  </a:lnTo>
                  <a:lnTo>
                    <a:pt x="1243" y="0"/>
                  </a:lnTo>
                  <a:lnTo>
                    <a:pt x="1048" y="0"/>
                  </a:lnTo>
                  <a:lnTo>
                    <a:pt x="878" y="0"/>
                  </a:lnTo>
                  <a:lnTo>
                    <a:pt x="683" y="49"/>
                  </a:lnTo>
                  <a:lnTo>
                    <a:pt x="512" y="122"/>
                  </a:lnTo>
                  <a:lnTo>
                    <a:pt x="390" y="244"/>
                  </a:lnTo>
                  <a:lnTo>
                    <a:pt x="390" y="244"/>
                  </a:lnTo>
                  <a:lnTo>
                    <a:pt x="269" y="365"/>
                  </a:lnTo>
                  <a:lnTo>
                    <a:pt x="171" y="511"/>
                  </a:lnTo>
                  <a:lnTo>
                    <a:pt x="98" y="682"/>
                  </a:lnTo>
                  <a:lnTo>
                    <a:pt x="50" y="852"/>
                  </a:lnTo>
                  <a:lnTo>
                    <a:pt x="1" y="1023"/>
                  </a:lnTo>
                  <a:lnTo>
                    <a:pt x="1" y="1218"/>
                  </a:lnTo>
                  <a:lnTo>
                    <a:pt x="1" y="1413"/>
                  </a:lnTo>
                  <a:lnTo>
                    <a:pt x="1" y="1607"/>
                  </a:lnTo>
                  <a:lnTo>
                    <a:pt x="74" y="2021"/>
                  </a:lnTo>
                  <a:lnTo>
                    <a:pt x="220" y="2484"/>
                  </a:lnTo>
                  <a:lnTo>
                    <a:pt x="390" y="2923"/>
                  </a:lnTo>
                  <a:lnTo>
                    <a:pt x="610" y="3385"/>
                  </a:lnTo>
                  <a:lnTo>
                    <a:pt x="853" y="3872"/>
                  </a:lnTo>
                  <a:lnTo>
                    <a:pt x="1121" y="4311"/>
                  </a:lnTo>
                  <a:lnTo>
                    <a:pt x="1413" y="4774"/>
                  </a:lnTo>
                  <a:lnTo>
                    <a:pt x="1706" y="5188"/>
                  </a:lnTo>
                  <a:lnTo>
                    <a:pt x="1998" y="5577"/>
                  </a:lnTo>
                  <a:lnTo>
                    <a:pt x="2290" y="5943"/>
                  </a:lnTo>
                  <a:lnTo>
                    <a:pt x="2582" y="6284"/>
                  </a:lnTo>
                  <a:lnTo>
                    <a:pt x="2850" y="6551"/>
                  </a:lnTo>
                  <a:lnTo>
                    <a:pt x="2850" y="6551"/>
                  </a:lnTo>
                  <a:lnTo>
                    <a:pt x="3070" y="6771"/>
                  </a:lnTo>
                  <a:lnTo>
                    <a:pt x="3313" y="6966"/>
                  </a:lnTo>
                  <a:lnTo>
                    <a:pt x="3557" y="7136"/>
                  </a:lnTo>
                  <a:lnTo>
                    <a:pt x="3800" y="7307"/>
                  </a:lnTo>
                  <a:lnTo>
                    <a:pt x="4312" y="7599"/>
                  </a:lnTo>
                  <a:lnTo>
                    <a:pt x="4823" y="7818"/>
                  </a:lnTo>
                  <a:lnTo>
                    <a:pt x="5310" y="8013"/>
                  </a:lnTo>
                  <a:lnTo>
                    <a:pt x="5724" y="8159"/>
                  </a:lnTo>
                  <a:lnTo>
                    <a:pt x="6333" y="8305"/>
                  </a:lnTo>
                </a:path>
              </a:pathLst>
            </a:custGeom>
            <a:noFill/>
            <a:ln cap="rnd" cmpd="sng" w="1905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" name="Google Shape;464;p49"/>
            <p:cNvSpPr/>
            <p:nvPr/>
          </p:nvSpPr>
          <p:spPr>
            <a:xfrm>
              <a:off x="2605025" y="5003775"/>
              <a:ext cx="417700" cy="417700"/>
            </a:xfrm>
            <a:custGeom>
              <a:rect b="b" l="l" r="r" t="t"/>
              <a:pathLst>
                <a:path extrusionOk="0" fill="none" h="16708" w="16708">
                  <a:moveTo>
                    <a:pt x="13931" y="6820"/>
                  </a:moveTo>
                  <a:lnTo>
                    <a:pt x="13931" y="6820"/>
                  </a:lnTo>
                  <a:lnTo>
                    <a:pt x="14126" y="6625"/>
                  </a:lnTo>
                  <a:lnTo>
                    <a:pt x="14345" y="6357"/>
                  </a:lnTo>
                  <a:lnTo>
                    <a:pt x="14784" y="5797"/>
                  </a:lnTo>
                  <a:lnTo>
                    <a:pt x="15246" y="5139"/>
                  </a:lnTo>
                  <a:lnTo>
                    <a:pt x="15685" y="4482"/>
                  </a:lnTo>
                  <a:lnTo>
                    <a:pt x="16367" y="3386"/>
                  </a:lnTo>
                  <a:lnTo>
                    <a:pt x="16659" y="2923"/>
                  </a:lnTo>
                  <a:lnTo>
                    <a:pt x="16659" y="2923"/>
                  </a:lnTo>
                  <a:lnTo>
                    <a:pt x="16708" y="2825"/>
                  </a:lnTo>
                  <a:lnTo>
                    <a:pt x="16708" y="2728"/>
                  </a:lnTo>
                  <a:lnTo>
                    <a:pt x="16708" y="2655"/>
                  </a:lnTo>
                  <a:lnTo>
                    <a:pt x="16659" y="2582"/>
                  </a:lnTo>
                  <a:lnTo>
                    <a:pt x="16659" y="2582"/>
                  </a:lnTo>
                  <a:lnTo>
                    <a:pt x="16586" y="2533"/>
                  </a:lnTo>
                  <a:lnTo>
                    <a:pt x="16488" y="2533"/>
                  </a:lnTo>
                  <a:lnTo>
                    <a:pt x="16415" y="2533"/>
                  </a:lnTo>
                  <a:lnTo>
                    <a:pt x="16318" y="2582"/>
                  </a:lnTo>
                  <a:lnTo>
                    <a:pt x="13615" y="4944"/>
                  </a:lnTo>
                  <a:lnTo>
                    <a:pt x="13615" y="4944"/>
                  </a:lnTo>
                  <a:lnTo>
                    <a:pt x="13541" y="4993"/>
                  </a:lnTo>
                  <a:lnTo>
                    <a:pt x="13420" y="4993"/>
                  </a:lnTo>
                  <a:lnTo>
                    <a:pt x="13322" y="4969"/>
                  </a:lnTo>
                  <a:lnTo>
                    <a:pt x="13200" y="4871"/>
                  </a:lnTo>
                  <a:lnTo>
                    <a:pt x="13200" y="4871"/>
                  </a:lnTo>
                  <a:lnTo>
                    <a:pt x="13103" y="4749"/>
                  </a:lnTo>
                  <a:lnTo>
                    <a:pt x="13054" y="4628"/>
                  </a:lnTo>
                  <a:lnTo>
                    <a:pt x="13054" y="4530"/>
                  </a:lnTo>
                  <a:lnTo>
                    <a:pt x="13103" y="4433"/>
                  </a:lnTo>
                  <a:lnTo>
                    <a:pt x="13103" y="4433"/>
                  </a:lnTo>
                  <a:lnTo>
                    <a:pt x="15563" y="1486"/>
                  </a:lnTo>
                  <a:lnTo>
                    <a:pt x="15563" y="1486"/>
                  </a:lnTo>
                  <a:lnTo>
                    <a:pt x="15612" y="1388"/>
                  </a:lnTo>
                  <a:lnTo>
                    <a:pt x="15612" y="1315"/>
                  </a:lnTo>
                  <a:lnTo>
                    <a:pt x="15612" y="1218"/>
                  </a:lnTo>
                  <a:lnTo>
                    <a:pt x="15563" y="1145"/>
                  </a:lnTo>
                  <a:lnTo>
                    <a:pt x="15563" y="1145"/>
                  </a:lnTo>
                  <a:lnTo>
                    <a:pt x="15490" y="1096"/>
                  </a:lnTo>
                  <a:lnTo>
                    <a:pt x="15392" y="1096"/>
                  </a:lnTo>
                  <a:lnTo>
                    <a:pt x="15319" y="1096"/>
                  </a:lnTo>
                  <a:lnTo>
                    <a:pt x="15222" y="1145"/>
                  </a:lnTo>
                  <a:lnTo>
                    <a:pt x="15222" y="1145"/>
                  </a:lnTo>
                  <a:lnTo>
                    <a:pt x="12275" y="3605"/>
                  </a:lnTo>
                  <a:lnTo>
                    <a:pt x="12275" y="3605"/>
                  </a:lnTo>
                  <a:lnTo>
                    <a:pt x="12178" y="3653"/>
                  </a:lnTo>
                  <a:lnTo>
                    <a:pt x="12080" y="3653"/>
                  </a:lnTo>
                  <a:lnTo>
                    <a:pt x="11958" y="3605"/>
                  </a:lnTo>
                  <a:lnTo>
                    <a:pt x="11861" y="3507"/>
                  </a:lnTo>
                  <a:lnTo>
                    <a:pt x="11861" y="3507"/>
                  </a:lnTo>
                  <a:lnTo>
                    <a:pt x="11764" y="3386"/>
                  </a:lnTo>
                  <a:lnTo>
                    <a:pt x="11715" y="3288"/>
                  </a:lnTo>
                  <a:lnTo>
                    <a:pt x="11715" y="3166"/>
                  </a:lnTo>
                  <a:lnTo>
                    <a:pt x="11764" y="3093"/>
                  </a:lnTo>
                  <a:lnTo>
                    <a:pt x="14126" y="390"/>
                  </a:lnTo>
                  <a:lnTo>
                    <a:pt x="14126" y="390"/>
                  </a:lnTo>
                  <a:lnTo>
                    <a:pt x="14175" y="292"/>
                  </a:lnTo>
                  <a:lnTo>
                    <a:pt x="14175" y="219"/>
                  </a:lnTo>
                  <a:lnTo>
                    <a:pt x="14175" y="122"/>
                  </a:lnTo>
                  <a:lnTo>
                    <a:pt x="14126" y="49"/>
                  </a:lnTo>
                  <a:lnTo>
                    <a:pt x="14126" y="49"/>
                  </a:lnTo>
                  <a:lnTo>
                    <a:pt x="14053" y="0"/>
                  </a:lnTo>
                  <a:lnTo>
                    <a:pt x="13980" y="0"/>
                  </a:lnTo>
                  <a:lnTo>
                    <a:pt x="13882" y="0"/>
                  </a:lnTo>
                  <a:lnTo>
                    <a:pt x="13785" y="49"/>
                  </a:lnTo>
                  <a:lnTo>
                    <a:pt x="13785" y="49"/>
                  </a:lnTo>
                  <a:lnTo>
                    <a:pt x="13322" y="341"/>
                  </a:lnTo>
                  <a:lnTo>
                    <a:pt x="12226" y="1023"/>
                  </a:lnTo>
                  <a:lnTo>
                    <a:pt x="11569" y="1462"/>
                  </a:lnTo>
                  <a:lnTo>
                    <a:pt x="10911" y="1924"/>
                  </a:lnTo>
                  <a:lnTo>
                    <a:pt x="10351" y="2363"/>
                  </a:lnTo>
                  <a:lnTo>
                    <a:pt x="10083" y="2582"/>
                  </a:lnTo>
                  <a:lnTo>
                    <a:pt x="9888" y="2777"/>
                  </a:lnTo>
                  <a:lnTo>
                    <a:pt x="9888" y="2777"/>
                  </a:lnTo>
                  <a:lnTo>
                    <a:pt x="9766" y="2898"/>
                  </a:lnTo>
                  <a:lnTo>
                    <a:pt x="9669" y="3045"/>
                  </a:lnTo>
                  <a:lnTo>
                    <a:pt x="9572" y="3215"/>
                  </a:lnTo>
                  <a:lnTo>
                    <a:pt x="9499" y="3410"/>
                  </a:lnTo>
                  <a:lnTo>
                    <a:pt x="9377" y="3824"/>
                  </a:lnTo>
                  <a:lnTo>
                    <a:pt x="9304" y="4262"/>
                  </a:lnTo>
                  <a:lnTo>
                    <a:pt x="9255" y="4701"/>
                  </a:lnTo>
                  <a:lnTo>
                    <a:pt x="9279" y="5163"/>
                  </a:lnTo>
                  <a:lnTo>
                    <a:pt x="9328" y="5577"/>
                  </a:lnTo>
                  <a:lnTo>
                    <a:pt x="9352" y="5772"/>
                  </a:lnTo>
                  <a:lnTo>
                    <a:pt x="9425" y="5943"/>
                  </a:lnTo>
                  <a:lnTo>
                    <a:pt x="268" y="14418"/>
                  </a:lnTo>
                  <a:lnTo>
                    <a:pt x="268" y="14418"/>
                  </a:lnTo>
                  <a:lnTo>
                    <a:pt x="146" y="14564"/>
                  </a:lnTo>
                  <a:lnTo>
                    <a:pt x="73" y="14735"/>
                  </a:lnTo>
                  <a:lnTo>
                    <a:pt x="0" y="14905"/>
                  </a:lnTo>
                  <a:lnTo>
                    <a:pt x="0" y="15076"/>
                  </a:lnTo>
                  <a:lnTo>
                    <a:pt x="0" y="15271"/>
                  </a:lnTo>
                  <a:lnTo>
                    <a:pt x="73" y="15441"/>
                  </a:lnTo>
                  <a:lnTo>
                    <a:pt x="146" y="15612"/>
                  </a:lnTo>
                  <a:lnTo>
                    <a:pt x="268" y="15758"/>
                  </a:lnTo>
                  <a:lnTo>
                    <a:pt x="950" y="16440"/>
                  </a:lnTo>
                  <a:lnTo>
                    <a:pt x="950" y="16440"/>
                  </a:lnTo>
                  <a:lnTo>
                    <a:pt x="1096" y="16562"/>
                  </a:lnTo>
                  <a:lnTo>
                    <a:pt x="1267" y="16635"/>
                  </a:lnTo>
                  <a:lnTo>
                    <a:pt x="1437" y="16708"/>
                  </a:lnTo>
                  <a:lnTo>
                    <a:pt x="1632" y="16708"/>
                  </a:lnTo>
                  <a:lnTo>
                    <a:pt x="1802" y="16708"/>
                  </a:lnTo>
                  <a:lnTo>
                    <a:pt x="1973" y="16635"/>
                  </a:lnTo>
                  <a:lnTo>
                    <a:pt x="2143" y="16562"/>
                  </a:lnTo>
                  <a:lnTo>
                    <a:pt x="2289" y="16440"/>
                  </a:lnTo>
                  <a:lnTo>
                    <a:pt x="10765" y="7282"/>
                  </a:lnTo>
                  <a:lnTo>
                    <a:pt x="10765" y="7282"/>
                  </a:lnTo>
                  <a:lnTo>
                    <a:pt x="11130" y="7380"/>
                  </a:lnTo>
                  <a:lnTo>
                    <a:pt x="11544" y="7428"/>
                  </a:lnTo>
                  <a:lnTo>
                    <a:pt x="12007" y="7453"/>
                  </a:lnTo>
                  <a:lnTo>
                    <a:pt x="12445" y="7404"/>
                  </a:lnTo>
                  <a:lnTo>
                    <a:pt x="12884" y="7331"/>
                  </a:lnTo>
                  <a:lnTo>
                    <a:pt x="13298" y="7209"/>
                  </a:lnTo>
                  <a:lnTo>
                    <a:pt x="13493" y="7136"/>
                  </a:lnTo>
                  <a:lnTo>
                    <a:pt x="13663" y="7039"/>
                  </a:lnTo>
                  <a:lnTo>
                    <a:pt x="13809" y="6941"/>
                  </a:lnTo>
                  <a:lnTo>
                    <a:pt x="13931" y="6820"/>
                  </a:lnTo>
                  <a:lnTo>
                    <a:pt x="13931" y="6820"/>
                  </a:lnTo>
                  <a:close/>
                </a:path>
              </a:pathLst>
            </a:custGeom>
            <a:noFill/>
            <a:ln cap="rnd" cmpd="sng" w="1905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68" name="Shape 4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69" name="Google Shape;469;p5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41325" y="1472725"/>
            <a:ext cx="2286001" cy="228600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70" name="Google Shape;470;p50"/>
          <p:cNvGrpSpPr/>
          <p:nvPr/>
        </p:nvGrpSpPr>
        <p:grpSpPr>
          <a:xfrm>
            <a:off x="5202387" y="1428749"/>
            <a:ext cx="2377423" cy="2286018"/>
            <a:chOff x="2605025" y="4998300"/>
            <a:chExt cx="417700" cy="429275"/>
          </a:xfrm>
        </p:grpSpPr>
        <p:sp>
          <p:nvSpPr>
            <p:cNvPr id="471" name="Google Shape;471;p50"/>
            <p:cNvSpPr/>
            <p:nvPr/>
          </p:nvSpPr>
          <p:spPr>
            <a:xfrm>
              <a:off x="2819350" y="5216875"/>
              <a:ext cx="202150" cy="210700"/>
            </a:xfrm>
            <a:custGeom>
              <a:rect b="b" l="l" r="r" t="t"/>
              <a:pathLst>
                <a:path extrusionOk="0" fill="none" h="8428" w="8086">
                  <a:moveTo>
                    <a:pt x="0" y="1851"/>
                  </a:moveTo>
                  <a:lnTo>
                    <a:pt x="5797" y="8135"/>
                  </a:lnTo>
                  <a:lnTo>
                    <a:pt x="5797" y="8135"/>
                  </a:lnTo>
                  <a:lnTo>
                    <a:pt x="5943" y="8257"/>
                  </a:lnTo>
                  <a:lnTo>
                    <a:pt x="6113" y="8354"/>
                  </a:lnTo>
                  <a:lnTo>
                    <a:pt x="6284" y="8403"/>
                  </a:lnTo>
                  <a:lnTo>
                    <a:pt x="6478" y="8427"/>
                  </a:lnTo>
                  <a:lnTo>
                    <a:pt x="6649" y="8403"/>
                  </a:lnTo>
                  <a:lnTo>
                    <a:pt x="6819" y="8354"/>
                  </a:lnTo>
                  <a:lnTo>
                    <a:pt x="6990" y="8257"/>
                  </a:lnTo>
                  <a:lnTo>
                    <a:pt x="7136" y="8135"/>
                  </a:lnTo>
                  <a:lnTo>
                    <a:pt x="7818" y="7453"/>
                  </a:lnTo>
                  <a:lnTo>
                    <a:pt x="7818" y="7453"/>
                  </a:lnTo>
                  <a:lnTo>
                    <a:pt x="7940" y="7307"/>
                  </a:lnTo>
                  <a:lnTo>
                    <a:pt x="8037" y="7136"/>
                  </a:lnTo>
                  <a:lnTo>
                    <a:pt x="8086" y="6966"/>
                  </a:lnTo>
                  <a:lnTo>
                    <a:pt x="8086" y="6795"/>
                  </a:lnTo>
                  <a:lnTo>
                    <a:pt x="8086" y="6601"/>
                  </a:lnTo>
                  <a:lnTo>
                    <a:pt x="8037" y="6430"/>
                  </a:lnTo>
                  <a:lnTo>
                    <a:pt x="7940" y="6260"/>
                  </a:lnTo>
                  <a:lnTo>
                    <a:pt x="7818" y="6114"/>
                  </a:lnTo>
                  <a:lnTo>
                    <a:pt x="1705" y="0"/>
                  </a:lnTo>
                </a:path>
              </a:pathLst>
            </a:custGeom>
            <a:noFill/>
            <a:ln cap="rnd" cmpd="sng" w="1905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" name="Google Shape;472;p50"/>
            <p:cNvSpPr/>
            <p:nvPr/>
          </p:nvSpPr>
          <p:spPr>
            <a:xfrm>
              <a:off x="2606225" y="4998300"/>
              <a:ext cx="203400" cy="207650"/>
            </a:xfrm>
            <a:custGeom>
              <a:rect b="b" l="l" r="r" t="t"/>
              <a:pathLst>
                <a:path extrusionOk="0" fill="none" h="8306" w="8136">
                  <a:moveTo>
                    <a:pt x="8135" y="6649"/>
                  </a:moveTo>
                  <a:lnTo>
                    <a:pt x="4433" y="2947"/>
                  </a:lnTo>
                  <a:lnTo>
                    <a:pt x="1730" y="244"/>
                  </a:lnTo>
                  <a:lnTo>
                    <a:pt x="1730" y="244"/>
                  </a:lnTo>
                  <a:lnTo>
                    <a:pt x="1584" y="122"/>
                  </a:lnTo>
                  <a:lnTo>
                    <a:pt x="1413" y="49"/>
                  </a:lnTo>
                  <a:lnTo>
                    <a:pt x="1243" y="0"/>
                  </a:lnTo>
                  <a:lnTo>
                    <a:pt x="1048" y="0"/>
                  </a:lnTo>
                  <a:lnTo>
                    <a:pt x="878" y="0"/>
                  </a:lnTo>
                  <a:lnTo>
                    <a:pt x="683" y="49"/>
                  </a:lnTo>
                  <a:lnTo>
                    <a:pt x="512" y="122"/>
                  </a:lnTo>
                  <a:lnTo>
                    <a:pt x="390" y="244"/>
                  </a:lnTo>
                  <a:lnTo>
                    <a:pt x="390" y="244"/>
                  </a:lnTo>
                  <a:lnTo>
                    <a:pt x="269" y="365"/>
                  </a:lnTo>
                  <a:lnTo>
                    <a:pt x="171" y="511"/>
                  </a:lnTo>
                  <a:lnTo>
                    <a:pt x="98" y="682"/>
                  </a:lnTo>
                  <a:lnTo>
                    <a:pt x="50" y="852"/>
                  </a:lnTo>
                  <a:lnTo>
                    <a:pt x="1" y="1023"/>
                  </a:lnTo>
                  <a:lnTo>
                    <a:pt x="1" y="1218"/>
                  </a:lnTo>
                  <a:lnTo>
                    <a:pt x="1" y="1413"/>
                  </a:lnTo>
                  <a:lnTo>
                    <a:pt x="1" y="1607"/>
                  </a:lnTo>
                  <a:lnTo>
                    <a:pt x="74" y="2021"/>
                  </a:lnTo>
                  <a:lnTo>
                    <a:pt x="220" y="2484"/>
                  </a:lnTo>
                  <a:lnTo>
                    <a:pt x="390" y="2923"/>
                  </a:lnTo>
                  <a:lnTo>
                    <a:pt x="610" y="3385"/>
                  </a:lnTo>
                  <a:lnTo>
                    <a:pt x="853" y="3872"/>
                  </a:lnTo>
                  <a:lnTo>
                    <a:pt x="1121" y="4311"/>
                  </a:lnTo>
                  <a:lnTo>
                    <a:pt x="1413" y="4774"/>
                  </a:lnTo>
                  <a:lnTo>
                    <a:pt x="1706" y="5188"/>
                  </a:lnTo>
                  <a:lnTo>
                    <a:pt x="1998" y="5577"/>
                  </a:lnTo>
                  <a:lnTo>
                    <a:pt x="2290" y="5943"/>
                  </a:lnTo>
                  <a:lnTo>
                    <a:pt x="2582" y="6284"/>
                  </a:lnTo>
                  <a:lnTo>
                    <a:pt x="2850" y="6551"/>
                  </a:lnTo>
                  <a:lnTo>
                    <a:pt x="2850" y="6551"/>
                  </a:lnTo>
                  <a:lnTo>
                    <a:pt x="3070" y="6771"/>
                  </a:lnTo>
                  <a:lnTo>
                    <a:pt x="3313" y="6966"/>
                  </a:lnTo>
                  <a:lnTo>
                    <a:pt x="3557" y="7136"/>
                  </a:lnTo>
                  <a:lnTo>
                    <a:pt x="3800" y="7307"/>
                  </a:lnTo>
                  <a:lnTo>
                    <a:pt x="4312" y="7599"/>
                  </a:lnTo>
                  <a:lnTo>
                    <a:pt x="4823" y="7818"/>
                  </a:lnTo>
                  <a:lnTo>
                    <a:pt x="5310" y="8013"/>
                  </a:lnTo>
                  <a:lnTo>
                    <a:pt x="5724" y="8159"/>
                  </a:lnTo>
                  <a:lnTo>
                    <a:pt x="6333" y="8305"/>
                  </a:lnTo>
                </a:path>
              </a:pathLst>
            </a:custGeom>
            <a:noFill/>
            <a:ln cap="rnd" cmpd="sng" w="1905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" name="Google Shape;473;p50"/>
            <p:cNvSpPr/>
            <p:nvPr/>
          </p:nvSpPr>
          <p:spPr>
            <a:xfrm>
              <a:off x="2605025" y="5003775"/>
              <a:ext cx="417700" cy="417700"/>
            </a:xfrm>
            <a:custGeom>
              <a:rect b="b" l="l" r="r" t="t"/>
              <a:pathLst>
                <a:path extrusionOk="0" fill="none" h="16708" w="16708">
                  <a:moveTo>
                    <a:pt x="13931" y="6820"/>
                  </a:moveTo>
                  <a:lnTo>
                    <a:pt x="13931" y="6820"/>
                  </a:lnTo>
                  <a:lnTo>
                    <a:pt x="14126" y="6625"/>
                  </a:lnTo>
                  <a:lnTo>
                    <a:pt x="14345" y="6357"/>
                  </a:lnTo>
                  <a:lnTo>
                    <a:pt x="14784" y="5797"/>
                  </a:lnTo>
                  <a:lnTo>
                    <a:pt x="15246" y="5139"/>
                  </a:lnTo>
                  <a:lnTo>
                    <a:pt x="15685" y="4482"/>
                  </a:lnTo>
                  <a:lnTo>
                    <a:pt x="16367" y="3386"/>
                  </a:lnTo>
                  <a:lnTo>
                    <a:pt x="16659" y="2923"/>
                  </a:lnTo>
                  <a:lnTo>
                    <a:pt x="16659" y="2923"/>
                  </a:lnTo>
                  <a:lnTo>
                    <a:pt x="16708" y="2825"/>
                  </a:lnTo>
                  <a:lnTo>
                    <a:pt x="16708" y="2728"/>
                  </a:lnTo>
                  <a:lnTo>
                    <a:pt x="16708" y="2655"/>
                  </a:lnTo>
                  <a:lnTo>
                    <a:pt x="16659" y="2582"/>
                  </a:lnTo>
                  <a:lnTo>
                    <a:pt x="16659" y="2582"/>
                  </a:lnTo>
                  <a:lnTo>
                    <a:pt x="16586" y="2533"/>
                  </a:lnTo>
                  <a:lnTo>
                    <a:pt x="16488" y="2533"/>
                  </a:lnTo>
                  <a:lnTo>
                    <a:pt x="16415" y="2533"/>
                  </a:lnTo>
                  <a:lnTo>
                    <a:pt x="16318" y="2582"/>
                  </a:lnTo>
                  <a:lnTo>
                    <a:pt x="13615" y="4944"/>
                  </a:lnTo>
                  <a:lnTo>
                    <a:pt x="13615" y="4944"/>
                  </a:lnTo>
                  <a:lnTo>
                    <a:pt x="13541" y="4993"/>
                  </a:lnTo>
                  <a:lnTo>
                    <a:pt x="13420" y="4993"/>
                  </a:lnTo>
                  <a:lnTo>
                    <a:pt x="13322" y="4969"/>
                  </a:lnTo>
                  <a:lnTo>
                    <a:pt x="13200" y="4871"/>
                  </a:lnTo>
                  <a:lnTo>
                    <a:pt x="13200" y="4871"/>
                  </a:lnTo>
                  <a:lnTo>
                    <a:pt x="13103" y="4749"/>
                  </a:lnTo>
                  <a:lnTo>
                    <a:pt x="13054" y="4628"/>
                  </a:lnTo>
                  <a:lnTo>
                    <a:pt x="13054" y="4530"/>
                  </a:lnTo>
                  <a:lnTo>
                    <a:pt x="13103" y="4433"/>
                  </a:lnTo>
                  <a:lnTo>
                    <a:pt x="13103" y="4433"/>
                  </a:lnTo>
                  <a:lnTo>
                    <a:pt x="15563" y="1486"/>
                  </a:lnTo>
                  <a:lnTo>
                    <a:pt x="15563" y="1486"/>
                  </a:lnTo>
                  <a:lnTo>
                    <a:pt x="15612" y="1388"/>
                  </a:lnTo>
                  <a:lnTo>
                    <a:pt x="15612" y="1315"/>
                  </a:lnTo>
                  <a:lnTo>
                    <a:pt x="15612" y="1218"/>
                  </a:lnTo>
                  <a:lnTo>
                    <a:pt x="15563" y="1145"/>
                  </a:lnTo>
                  <a:lnTo>
                    <a:pt x="15563" y="1145"/>
                  </a:lnTo>
                  <a:lnTo>
                    <a:pt x="15490" y="1096"/>
                  </a:lnTo>
                  <a:lnTo>
                    <a:pt x="15392" y="1096"/>
                  </a:lnTo>
                  <a:lnTo>
                    <a:pt x="15319" y="1096"/>
                  </a:lnTo>
                  <a:lnTo>
                    <a:pt x="15222" y="1145"/>
                  </a:lnTo>
                  <a:lnTo>
                    <a:pt x="15222" y="1145"/>
                  </a:lnTo>
                  <a:lnTo>
                    <a:pt x="12275" y="3605"/>
                  </a:lnTo>
                  <a:lnTo>
                    <a:pt x="12275" y="3605"/>
                  </a:lnTo>
                  <a:lnTo>
                    <a:pt x="12178" y="3653"/>
                  </a:lnTo>
                  <a:lnTo>
                    <a:pt x="12080" y="3653"/>
                  </a:lnTo>
                  <a:lnTo>
                    <a:pt x="11958" y="3605"/>
                  </a:lnTo>
                  <a:lnTo>
                    <a:pt x="11861" y="3507"/>
                  </a:lnTo>
                  <a:lnTo>
                    <a:pt x="11861" y="3507"/>
                  </a:lnTo>
                  <a:lnTo>
                    <a:pt x="11764" y="3386"/>
                  </a:lnTo>
                  <a:lnTo>
                    <a:pt x="11715" y="3288"/>
                  </a:lnTo>
                  <a:lnTo>
                    <a:pt x="11715" y="3166"/>
                  </a:lnTo>
                  <a:lnTo>
                    <a:pt x="11764" y="3093"/>
                  </a:lnTo>
                  <a:lnTo>
                    <a:pt x="14126" y="390"/>
                  </a:lnTo>
                  <a:lnTo>
                    <a:pt x="14126" y="390"/>
                  </a:lnTo>
                  <a:lnTo>
                    <a:pt x="14175" y="292"/>
                  </a:lnTo>
                  <a:lnTo>
                    <a:pt x="14175" y="219"/>
                  </a:lnTo>
                  <a:lnTo>
                    <a:pt x="14175" y="122"/>
                  </a:lnTo>
                  <a:lnTo>
                    <a:pt x="14126" y="49"/>
                  </a:lnTo>
                  <a:lnTo>
                    <a:pt x="14126" y="49"/>
                  </a:lnTo>
                  <a:lnTo>
                    <a:pt x="14053" y="0"/>
                  </a:lnTo>
                  <a:lnTo>
                    <a:pt x="13980" y="0"/>
                  </a:lnTo>
                  <a:lnTo>
                    <a:pt x="13882" y="0"/>
                  </a:lnTo>
                  <a:lnTo>
                    <a:pt x="13785" y="49"/>
                  </a:lnTo>
                  <a:lnTo>
                    <a:pt x="13785" y="49"/>
                  </a:lnTo>
                  <a:lnTo>
                    <a:pt x="13322" y="341"/>
                  </a:lnTo>
                  <a:lnTo>
                    <a:pt x="12226" y="1023"/>
                  </a:lnTo>
                  <a:lnTo>
                    <a:pt x="11569" y="1462"/>
                  </a:lnTo>
                  <a:lnTo>
                    <a:pt x="10911" y="1924"/>
                  </a:lnTo>
                  <a:lnTo>
                    <a:pt x="10351" y="2363"/>
                  </a:lnTo>
                  <a:lnTo>
                    <a:pt x="10083" y="2582"/>
                  </a:lnTo>
                  <a:lnTo>
                    <a:pt x="9888" y="2777"/>
                  </a:lnTo>
                  <a:lnTo>
                    <a:pt x="9888" y="2777"/>
                  </a:lnTo>
                  <a:lnTo>
                    <a:pt x="9766" y="2898"/>
                  </a:lnTo>
                  <a:lnTo>
                    <a:pt x="9669" y="3045"/>
                  </a:lnTo>
                  <a:lnTo>
                    <a:pt x="9572" y="3215"/>
                  </a:lnTo>
                  <a:lnTo>
                    <a:pt x="9499" y="3410"/>
                  </a:lnTo>
                  <a:lnTo>
                    <a:pt x="9377" y="3824"/>
                  </a:lnTo>
                  <a:lnTo>
                    <a:pt x="9304" y="4262"/>
                  </a:lnTo>
                  <a:lnTo>
                    <a:pt x="9255" y="4701"/>
                  </a:lnTo>
                  <a:lnTo>
                    <a:pt x="9279" y="5163"/>
                  </a:lnTo>
                  <a:lnTo>
                    <a:pt x="9328" y="5577"/>
                  </a:lnTo>
                  <a:lnTo>
                    <a:pt x="9352" y="5772"/>
                  </a:lnTo>
                  <a:lnTo>
                    <a:pt x="9425" y="5943"/>
                  </a:lnTo>
                  <a:lnTo>
                    <a:pt x="268" y="14418"/>
                  </a:lnTo>
                  <a:lnTo>
                    <a:pt x="268" y="14418"/>
                  </a:lnTo>
                  <a:lnTo>
                    <a:pt x="146" y="14564"/>
                  </a:lnTo>
                  <a:lnTo>
                    <a:pt x="73" y="14735"/>
                  </a:lnTo>
                  <a:lnTo>
                    <a:pt x="0" y="14905"/>
                  </a:lnTo>
                  <a:lnTo>
                    <a:pt x="0" y="15076"/>
                  </a:lnTo>
                  <a:lnTo>
                    <a:pt x="0" y="15271"/>
                  </a:lnTo>
                  <a:lnTo>
                    <a:pt x="73" y="15441"/>
                  </a:lnTo>
                  <a:lnTo>
                    <a:pt x="146" y="15612"/>
                  </a:lnTo>
                  <a:lnTo>
                    <a:pt x="268" y="15758"/>
                  </a:lnTo>
                  <a:lnTo>
                    <a:pt x="950" y="16440"/>
                  </a:lnTo>
                  <a:lnTo>
                    <a:pt x="950" y="16440"/>
                  </a:lnTo>
                  <a:lnTo>
                    <a:pt x="1096" y="16562"/>
                  </a:lnTo>
                  <a:lnTo>
                    <a:pt x="1267" y="16635"/>
                  </a:lnTo>
                  <a:lnTo>
                    <a:pt x="1437" y="16708"/>
                  </a:lnTo>
                  <a:lnTo>
                    <a:pt x="1632" y="16708"/>
                  </a:lnTo>
                  <a:lnTo>
                    <a:pt x="1802" y="16708"/>
                  </a:lnTo>
                  <a:lnTo>
                    <a:pt x="1973" y="16635"/>
                  </a:lnTo>
                  <a:lnTo>
                    <a:pt x="2143" y="16562"/>
                  </a:lnTo>
                  <a:lnTo>
                    <a:pt x="2289" y="16440"/>
                  </a:lnTo>
                  <a:lnTo>
                    <a:pt x="10765" y="7282"/>
                  </a:lnTo>
                  <a:lnTo>
                    <a:pt x="10765" y="7282"/>
                  </a:lnTo>
                  <a:lnTo>
                    <a:pt x="11130" y="7380"/>
                  </a:lnTo>
                  <a:lnTo>
                    <a:pt x="11544" y="7428"/>
                  </a:lnTo>
                  <a:lnTo>
                    <a:pt x="12007" y="7453"/>
                  </a:lnTo>
                  <a:lnTo>
                    <a:pt x="12445" y="7404"/>
                  </a:lnTo>
                  <a:lnTo>
                    <a:pt x="12884" y="7331"/>
                  </a:lnTo>
                  <a:lnTo>
                    <a:pt x="13298" y="7209"/>
                  </a:lnTo>
                  <a:lnTo>
                    <a:pt x="13493" y="7136"/>
                  </a:lnTo>
                  <a:lnTo>
                    <a:pt x="13663" y="7039"/>
                  </a:lnTo>
                  <a:lnTo>
                    <a:pt x="13809" y="6941"/>
                  </a:lnTo>
                  <a:lnTo>
                    <a:pt x="13931" y="6820"/>
                  </a:lnTo>
                  <a:lnTo>
                    <a:pt x="13931" y="6820"/>
                  </a:lnTo>
                  <a:close/>
                </a:path>
              </a:pathLst>
            </a:custGeom>
            <a:noFill/>
            <a:ln cap="rnd" cmpd="sng" w="1905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cxnSp>
        <p:nvCxnSpPr>
          <p:cNvPr id="474" name="Google Shape;474;p50"/>
          <p:cNvCxnSpPr/>
          <p:nvPr/>
        </p:nvCxnSpPr>
        <p:spPr>
          <a:xfrm flipH="1" rot="10800000">
            <a:off x="1230925" y="1290375"/>
            <a:ext cx="44100" cy="2407200"/>
          </a:xfrm>
          <a:prstGeom prst="straightConnector1">
            <a:avLst/>
          </a:prstGeom>
          <a:noFill/>
          <a:ln cap="flat" cmpd="sng" w="38100">
            <a:solidFill>
              <a:srgbClr val="FFFFFF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475" name="Google Shape;475;p50"/>
          <p:cNvCxnSpPr/>
          <p:nvPr/>
        </p:nvCxnSpPr>
        <p:spPr>
          <a:xfrm rot="10800000">
            <a:off x="4493650" y="1290375"/>
            <a:ext cx="23400" cy="2407200"/>
          </a:xfrm>
          <a:prstGeom prst="straightConnector1">
            <a:avLst/>
          </a:prstGeom>
          <a:noFill/>
          <a:ln cap="flat" cmpd="sng" w="38100">
            <a:solidFill>
              <a:srgbClr val="FFFFFF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79" name="Shape 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0" name="Google Shape;480;p51"/>
          <p:cNvSpPr txBox="1"/>
          <p:nvPr>
            <p:ph idx="1" type="body"/>
          </p:nvPr>
        </p:nvSpPr>
        <p:spPr>
          <a:xfrm>
            <a:off x="808425" y="2161800"/>
            <a:ext cx="7012800" cy="8199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There is a strong, positive correlation between a person’s wealth and how much they go out to eat.</a:t>
            </a:r>
            <a:endParaRPr/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84" name="Shape 4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5" name="Google Shape;485;p5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84600" y="1538525"/>
            <a:ext cx="2286001" cy="228600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86" name="Google Shape;486;p52"/>
          <p:cNvGrpSpPr/>
          <p:nvPr/>
        </p:nvGrpSpPr>
        <p:grpSpPr>
          <a:xfrm>
            <a:off x="5202387" y="1691949"/>
            <a:ext cx="2377423" cy="2286018"/>
            <a:chOff x="2605025" y="4998300"/>
            <a:chExt cx="417700" cy="429275"/>
          </a:xfrm>
        </p:grpSpPr>
        <p:sp>
          <p:nvSpPr>
            <p:cNvPr id="487" name="Google Shape;487;p52"/>
            <p:cNvSpPr/>
            <p:nvPr/>
          </p:nvSpPr>
          <p:spPr>
            <a:xfrm>
              <a:off x="2819350" y="5216875"/>
              <a:ext cx="202150" cy="210700"/>
            </a:xfrm>
            <a:custGeom>
              <a:rect b="b" l="l" r="r" t="t"/>
              <a:pathLst>
                <a:path extrusionOk="0" fill="none" h="8428" w="8086">
                  <a:moveTo>
                    <a:pt x="0" y="1851"/>
                  </a:moveTo>
                  <a:lnTo>
                    <a:pt x="5797" y="8135"/>
                  </a:lnTo>
                  <a:lnTo>
                    <a:pt x="5797" y="8135"/>
                  </a:lnTo>
                  <a:lnTo>
                    <a:pt x="5943" y="8257"/>
                  </a:lnTo>
                  <a:lnTo>
                    <a:pt x="6113" y="8354"/>
                  </a:lnTo>
                  <a:lnTo>
                    <a:pt x="6284" y="8403"/>
                  </a:lnTo>
                  <a:lnTo>
                    <a:pt x="6478" y="8427"/>
                  </a:lnTo>
                  <a:lnTo>
                    <a:pt x="6649" y="8403"/>
                  </a:lnTo>
                  <a:lnTo>
                    <a:pt x="6819" y="8354"/>
                  </a:lnTo>
                  <a:lnTo>
                    <a:pt x="6990" y="8257"/>
                  </a:lnTo>
                  <a:lnTo>
                    <a:pt x="7136" y="8135"/>
                  </a:lnTo>
                  <a:lnTo>
                    <a:pt x="7818" y="7453"/>
                  </a:lnTo>
                  <a:lnTo>
                    <a:pt x="7818" y="7453"/>
                  </a:lnTo>
                  <a:lnTo>
                    <a:pt x="7940" y="7307"/>
                  </a:lnTo>
                  <a:lnTo>
                    <a:pt x="8037" y="7136"/>
                  </a:lnTo>
                  <a:lnTo>
                    <a:pt x="8086" y="6966"/>
                  </a:lnTo>
                  <a:lnTo>
                    <a:pt x="8086" y="6795"/>
                  </a:lnTo>
                  <a:lnTo>
                    <a:pt x="8086" y="6601"/>
                  </a:lnTo>
                  <a:lnTo>
                    <a:pt x="8037" y="6430"/>
                  </a:lnTo>
                  <a:lnTo>
                    <a:pt x="7940" y="6260"/>
                  </a:lnTo>
                  <a:lnTo>
                    <a:pt x="7818" y="6114"/>
                  </a:lnTo>
                  <a:lnTo>
                    <a:pt x="1705" y="0"/>
                  </a:lnTo>
                </a:path>
              </a:pathLst>
            </a:custGeom>
            <a:noFill/>
            <a:ln cap="rnd" cmpd="sng" w="1905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" name="Google Shape;488;p52"/>
            <p:cNvSpPr/>
            <p:nvPr/>
          </p:nvSpPr>
          <p:spPr>
            <a:xfrm>
              <a:off x="2606225" y="4998300"/>
              <a:ext cx="203400" cy="207650"/>
            </a:xfrm>
            <a:custGeom>
              <a:rect b="b" l="l" r="r" t="t"/>
              <a:pathLst>
                <a:path extrusionOk="0" fill="none" h="8306" w="8136">
                  <a:moveTo>
                    <a:pt x="8135" y="6649"/>
                  </a:moveTo>
                  <a:lnTo>
                    <a:pt x="4433" y="2947"/>
                  </a:lnTo>
                  <a:lnTo>
                    <a:pt x="1730" y="244"/>
                  </a:lnTo>
                  <a:lnTo>
                    <a:pt x="1730" y="244"/>
                  </a:lnTo>
                  <a:lnTo>
                    <a:pt x="1584" y="122"/>
                  </a:lnTo>
                  <a:lnTo>
                    <a:pt x="1413" y="49"/>
                  </a:lnTo>
                  <a:lnTo>
                    <a:pt x="1243" y="0"/>
                  </a:lnTo>
                  <a:lnTo>
                    <a:pt x="1048" y="0"/>
                  </a:lnTo>
                  <a:lnTo>
                    <a:pt x="878" y="0"/>
                  </a:lnTo>
                  <a:lnTo>
                    <a:pt x="683" y="49"/>
                  </a:lnTo>
                  <a:lnTo>
                    <a:pt x="512" y="122"/>
                  </a:lnTo>
                  <a:lnTo>
                    <a:pt x="390" y="244"/>
                  </a:lnTo>
                  <a:lnTo>
                    <a:pt x="390" y="244"/>
                  </a:lnTo>
                  <a:lnTo>
                    <a:pt x="269" y="365"/>
                  </a:lnTo>
                  <a:lnTo>
                    <a:pt x="171" y="511"/>
                  </a:lnTo>
                  <a:lnTo>
                    <a:pt x="98" y="682"/>
                  </a:lnTo>
                  <a:lnTo>
                    <a:pt x="50" y="852"/>
                  </a:lnTo>
                  <a:lnTo>
                    <a:pt x="1" y="1023"/>
                  </a:lnTo>
                  <a:lnTo>
                    <a:pt x="1" y="1218"/>
                  </a:lnTo>
                  <a:lnTo>
                    <a:pt x="1" y="1413"/>
                  </a:lnTo>
                  <a:lnTo>
                    <a:pt x="1" y="1607"/>
                  </a:lnTo>
                  <a:lnTo>
                    <a:pt x="74" y="2021"/>
                  </a:lnTo>
                  <a:lnTo>
                    <a:pt x="220" y="2484"/>
                  </a:lnTo>
                  <a:lnTo>
                    <a:pt x="390" y="2923"/>
                  </a:lnTo>
                  <a:lnTo>
                    <a:pt x="610" y="3385"/>
                  </a:lnTo>
                  <a:lnTo>
                    <a:pt x="853" y="3872"/>
                  </a:lnTo>
                  <a:lnTo>
                    <a:pt x="1121" y="4311"/>
                  </a:lnTo>
                  <a:lnTo>
                    <a:pt x="1413" y="4774"/>
                  </a:lnTo>
                  <a:lnTo>
                    <a:pt x="1706" y="5188"/>
                  </a:lnTo>
                  <a:lnTo>
                    <a:pt x="1998" y="5577"/>
                  </a:lnTo>
                  <a:lnTo>
                    <a:pt x="2290" y="5943"/>
                  </a:lnTo>
                  <a:lnTo>
                    <a:pt x="2582" y="6284"/>
                  </a:lnTo>
                  <a:lnTo>
                    <a:pt x="2850" y="6551"/>
                  </a:lnTo>
                  <a:lnTo>
                    <a:pt x="2850" y="6551"/>
                  </a:lnTo>
                  <a:lnTo>
                    <a:pt x="3070" y="6771"/>
                  </a:lnTo>
                  <a:lnTo>
                    <a:pt x="3313" y="6966"/>
                  </a:lnTo>
                  <a:lnTo>
                    <a:pt x="3557" y="7136"/>
                  </a:lnTo>
                  <a:lnTo>
                    <a:pt x="3800" y="7307"/>
                  </a:lnTo>
                  <a:lnTo>
                    <a:pt x="4312" y="7599"/>
                  </a:lnTo>
                  <a:lnTo>
                    <a:pt x="4823" y="7818"/>
                  </a:lnTo>
                  <a:lnTo>
                    <a:pt x="5310" y="8013"/>
                  </a:lnTo>
                  <a:lnTo>
                    <a:pt x="5724" y="8159"/>
                  </a:lnTo>
                  <a:lnTo>
                    <a:pt x="6333" y="8305"/>
                  </a:lnTo>
                </a:path>
              </a:pathLst>
            </a:custGeom>
            <a:noFill/>
            <a:ln cap="rnd" cmpd="sng" w="1905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" name="Google Shape;489;p52"/>
            <p:cNvSpPr/>
            <p:nvPr/>
          </p:nvSpPr>
          <p:spPr>
            <a:xfrm>
              <a:off x="2605025" y="5003775"/>
              <a:ext cx="417700" cy="417700"/>
            </a:xfrm>
            <a:custGeom>
              <a:rect b="b" l="l" r="r" t="t"/>
              <a:pathLst>
                <a:path extrusionOk="0" fill="none" h="16708" w="16708">
                  <a:moveTo>
                    <a:pt x="13931" y="6820"/>
                  </a:moveTo>
                  <a:lnTo>
                    <a:pt x="13931" y="6820"/>
                  </a:lnTo>
                  <a:lnTo>
                    <a:pt x="14126" y="6625"/>
                  </a:lnTo>
                  <a:lnTo>
                    <a:pt x="14345" y="6357"/>
                  </a:lnTo>
                  <a:lnTo>
                    <a:pt x="14784" y="5797"/>
                  </a:lnTo>
                  <a:lnTo>
                    <a:pt x="15246" y="5139"/>
                  </a:lnTo>
                  <a:lnTo>
                    <a:pt x="15685" y="4482"/>
                  </a:lnTo>
                  <a:lnTo>
                    <a:pt x="16367" y="3386"/>
                  </a:lnTo>
                  <a:lnTo>
                    <a:pt x="16659" y="2923"/>
                  </a:lnTo>
                  <a:lnTo>
                    <a:pt x="16659" y="2923"/>
                  </a:lnTo>
                  <a:lnTo>
                    <a:pt x="16708" y="2825"/>
                  </a:lnTo>
                  <a:lnTo>
                    <a:pt x="16708" y="2728"/>
                  </a:lnTo>
                  <a:lnTo>
                    <a:pt x="16708" y="2655"/>
                  </a:lnTo>
                  <a:lnTo>
                    <a:pt x="16659" y="2582"/>
                  </a:lnTo>
                  <a:lnTo>
                    <a:pt x="16659" y="2582"/>
                  </a:lnTo>
                  <a:lnTo>
                    <a:pt x="16586" y="2533"/>
                  </a:lnTo>
                  <a:lnTo>
                    <a:pt x="16488" y="2533"/>
                  </a:lnTo>
                  <a:lnTo>
                    <a:pt x="16415" y="2533"/>
                  </a:lnTo>
                  <a:lnTo>
                    <a:pt x="16318" y="2582"/>
                  </a:lnTo>
                  <a:lnTo>
                    <a:pt x="13615" y="4944"/>
                  </a:lnTo>
                  <a:lnTo>
                    <a:pt x="13615" y="4944"/>
                  </a:lnTo>
                  <a:lnTo>
                    <a:pt x="13541" y="4993"/>
                  </a:lnTo>
                  <a:lnTo>
                    <a:pt x="13420" y="4993"/>
                  </a:lnTo>
                  <a:lnTo>
                    <a:pt x="13322" y="4969"/>
                  </a:lnTo>
                  <a:lnTo>
                    <a:pt x="13200" y="4871"/>
                  </a:lnTo>
                  <a:lnTo>
                    <a:pt x="13200" y="4871"/>
                  </a:lnTo>
                  <a:lnTo>
                    <a:pt x="13103" y="4749"/>
                  </a:lnTo>
                  <a:lnTo>
                    <a:pt x="13054" y="4628"/>
                  </a:lnTo>
                  <a:lnTo>
                    <a:pt x="13054" y="4530"/>
                  </a:lnTo>
                  <a:lnTo>
                    <a:pt x="13103" y="4433"/>
                  </a:lnTo>
                  <a:lnTo>
                    <a:pt x="13103" y="4433"/>
                  </a:lnTo>
                  <a:lnTo>
                    <a:pt x="15563" y="1486"/>
                  </a:lnTo>
                  <a:lnTo>
                    <a:pt x="15563" y="1486"/>
                  </a:lnTo>
                  <a:lnTo>
                    <a:pt x="15612" y="1388"/>
                  </a:lnTo>
                  <a:lnTo>
                    <a:pt x="15612" y="1315"/>
                  </a:lnTo>
                  <a:lnTo>
                    <a:pt x="15612" y="1218"/>
                  </a:lnTo>
                  <a:lnTo>
                    <a:pt x="15563" y="1145"/>
                  </a:lnTo>
                  <a:lnTo>
                    <a:pt x="15563" y="1145"/>
                  </a:lnTo>
                  <a:lnTo>
                    <a:pt x="15490" y="1096"/>
                  </a:lnTo>
                  <a:lnTo>
                    <a:pt x="15392" y="1096"/>
                  </a:lnTo>
                  <a:lnTo>
                    <a:pt x="15319" y="1096"/>
                  </a:lnTo>
                  <a:lnTo>
                    <a:pt x="15222" y="1145"/>
                  </a:lnTo>
                  <a:lnTo>
                    <a:pt x="15222" y="1145"/>
                  </a:lnTo>
                  <a:lnTo>
                    <a:pt x="12275" y="3605"/>
                  </a:lnTo>
                  <a:lnTo>
                    <a:pt x="12275" y="3605"/>
                  </a:lnTo>
                  <a:lnTo>
                    <a:pt x="12178" y="3653"/>
                  </a:lnTo>
                  <a:lnTo>
                    <a:pt x="12080" y="3653"/>
                  </a:lnTo>
                  <a:lnTo>
                    <a:pt x="11958" y="3605"/>
                  </a:lnTo>
                  <a:lnTo>
                    <a:pt x="11861" y="3507"/>
                  </a:lnTo>
                  <a:lnTo>
                    <a:pt x="11861" y="3507"/>
                  </a:lnTo>
                  <a:lnTo>
                    <a:pt x="11764" y="3386"/>
                  </a:lnTo>
                  <a:lnTo>
                    <a:pt x="11715" y="3288"/>
                  </a:lnTo>
                  <a:lnTo>
                    <a:pt x="11715" y="3166"/>
                  </a:lnTo>
                  <a:lnTo>
                    <a:pt x="11764" y="3093"/>
                  </a:lnTo>
                  <a:lnTo>
                    <a:pt x="14126" y="390"/>
                  </a:lnTo>
                  <a:lnTo>
                    <a:pt x="14126" y="390"/>
                  </a:lnTo>
                  <a:lnTo>
                    <a:pt x="14175" y="292"/>
                  </a:lnTo>
                  <a:lnTo>
                    <a:pt x="14175" y="219"/>
                  </a:lnTo>
                  <a:lnTo>
                    <a:pt x="14175" y="122"/>
                  </a:lnTo>
                  <a:lnTo>
                    <a:pt x="14126" y="49"/>
                  </a:lnTo>
                  <a:lnTo>
                    <a:pt x="14126" y="49"/>
                  </a:lnTo>
                  <a:lnTo>
                    <a:pt x="14053" y="0"/>
                  </a:lnTo>
                  <a:lnTo>
                    <a:pt x="13980" y="0"/>
                  </a:lnTo>
                  <a:lnTo>
                    <a:pt x="13882" y="0"/>
                  </a:lnTo>
                  <a:lnTo>
                    <a:pt x="13785" y="49"/>
                  </a:lnTo>
                  <a:lnTo>
                    <a:pt x="13785" y="49"/>
                  </a:lnTo>
                  <a:lnTo>
                    <a:pt x="13322" y="341"/>
                  </a:lnTo>
                  <a:lnTo>
                    <a:pt x="12226" y="1023"/>
                  </a:lnTo>
                  <a:lnTo>
                    <a:pt x="11569" y="1462"/>
                  </a:lnTo>
                  <a:lnTo>
                    <a:pt x="10911" y="1924"/>
                  </a:lnTo>
                  <a:lnTo>
                    <a:pt x="10351" y="2363"/>
                  </a:lnTo>
                  <a:lnTo>
                    <a:pt x="10083" y="2582"/>
                  </a:lnTo>
                  <a:lnTo>
                    <a:pt x="9888" y="2777"/>
                  </a:lnTo>
                  <a:lnTo>
                    <a:pt x="9888" y="2777"/>
                  </a:lnTo>
                  <a:lnTo>
                    <a:pt x="9766" y="2898"/>
                  </a:lnTo>
                  <a:lnTo>
                    <a:pt x="9669" y="3045"/>
                  </a:lnTo>
                  <a:lnTo>
                    <a:pt x="9572" y="3215"/>
                  </a:lnTo>
                  <a:lnTo>
                    <a:pt x="9499" y="3410"/>
                  </a:lnTo>
                  <a:lnTo>
                    <a:pt x="9377" y="3824"/>
                  </a:lnTo>
                  <a:lnTo>
                    <a:pt x="9304" y="4262"/>
                  </a:lnTo>
                  <a:lnTo>
                    <a:pt x="9255" y="4701"/>
                  </a:lnTo>
                  <a:lnTo>
                    <a:pt x="9279" y="5163"/>
                  </a:lnTo>
                  <a:lnTo>
                    <a:pt x="9328" y="5577"/>
                  </a:lnTo>
                  <a:lnTo>
                    <a:pt x="9352" y="5772"/>
                  </a:lnTo>
                  <a:lnTo>
                    <a:pt x="9425" y="5943"/>
                  </a:lnTo>
                  <a:lnTo>
                    <a:pt x="268" y="14418"/>
                  </a:lnTo>
                  <a:lnTo>
                    <a:pt x="268" y="14418"/>
                  </a:lnTo>
                  <a:lnTo>
                    <a:pt x="146" y="14564"/>
                  </a:lnTo>
                  <a:lnTo>
                    <a:pt x="73" y="14735"/>
                  </a:lnTo>
                  <a:lnTo>
                    <a:pt x="0" y="14905"/>
                  </a:lnTo>
                  <a:lnTo>
                    <a:pt x="0" y="15076"/>
                  </a:lnTo>
                  <a:lnTo>
                    <a:pt x="0" y="15271"/>
                  </a:lnTo>
                  <a:lnTo>
                    <a:pt x="73" y="15441"/>
                  </a:lnTo>
                  <a:lnTo>
                    <a:pt x="146" y="15612"/>
                  </a:lnTo>
                  <a:lnTo>
                    <a:pt x="268" y="15758"/>
                  </a:lnTo>
                  <a:lnTo>
                    <a:pt x="950" y="16440"/>
                  </a:lnTo>
                  <a:lnTo>
                    <a:pt x="950" y="16440"/>
                  </a:lnTo>
                  <a:lnTo>
                    <a:pt x="1096" y="16562"/>
                  </a:lnTo>
                  <a:lnTo>
                    <a:pt x="1267" y="16635"/>
                  </a:lnTo>
                  <a:lnTo>
                    <a:pt x="1437" y="16708"/>
                  </a:lnTo>
                  <a:lnTo>
                    <a:pt x="1632" y="16708"/>
                  </a:lnTo>
                  <a:lnTo>
                    <a:pt x="1802" y="16708"/>
                  </a:lnTo>
                  <a:lnTo>
                    <a:pt x="1973" y="16635"/>
                  </a:lnTo>
                  <a:lnTo>
                    <a:pt x="2143" y="16562"/>
                  </a:lnTo>
                  <a:lnTo>
                    <a:pt x="2289" y="16440"/>
                  </a:lnTo>
                  <a:lnTo>
                    <a:pt x="10765" y="7282"/>
                  </a:lnTo>
                  <a:lnTo>
                    <a:pt x="10765" y="7282"/>
                  </a:lnTo>
                  <a:lnTo>
                    <a:pt x="11130" y="7380"/>
                  </a:lnTo>
                  <a:lnTo>
                    <a:pt x="11544" y="7428"/>
                  </a:lnTo>
                  <a:lnTo>
                    <a:pt x="12007" y="7453"/>
                  </a:lnTo>
                  <a:lnTo>
                    <a:pt x="12445" y="7404"/>
                  </a:lnTo>
                  <a:lnTo>
                    <a:pt x="12884" y="7331"/>
                  </a:lnTo>
                  <a:lnTo>
                    <a:pt x="13298" y="7209"/>
                  </a:lnTo>
                  <a:lnTo>
                    <a:pt x="13493" y="7136"/>
                  </a:lnTo>
                  <a:lnTo>
                    <a:pt x="13663" y="7039"/>
                  </a:lnTo>
                  <a:lnTo>
                    <a:pt x="13809" y="6941"/>
                  </a:lnTo>
                  <a:lnTo>
                    <a:pt x="13931" y="6820"/>
                  </a:lnTo>
                  <a:lnTo>
                    <a:pt x="13931" y="6820"/>
                  </a:lnTo>
                  <a:close/>
                </a:path>
              </a:pathLst>
            </a:custGeom>
            <a:noFill/>
            <a:ln cap="rnd" cmpd="sng" w="1905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cxnSp>
        <p:nvCxnSpPr>
          <p:cNvPr id="490" name="Google Shape;490;p52"/>
          <p:cNvCxnSpPr/>
          <p:nvPr/>
        </p:nvCxnSpPr>
        <p:spPr>
          <a:xfrm>
            <a:off x="2632075" y="2719800"/>
            <a:ext cx="3092700" cy="33000"/>
          </a:xfrm>
          <a:prstGeom prst="straightConnector1">
            <a:avLst/>
          </a:prstGeom>
          <a:noFill/>
          <a:ln cap="flat" cmpd="sng" w="38100">
            <a:solidFill>
              <a:srgbClr val="FFFFFF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94" name="Shape 4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5" name="Google Shape;495;p53"/>
          <p:cNvSpPr txBox="1"/>
          <p:nvPr>
            <p:ph type="title"/>
          </p:nvPr>
        </p:nvSpPr>
        <p:spPr>
          <a:xfrm>
            <a:off x="514800" y="809150"/>
            <a:ext cx="6373800" cy="665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Is This Necessarily Wrong?	</a:t>
            </a:r>
            <a:endParaRPr/>
          </a:p>
        </p:txBody>
      </p:sp>
      <p:sp>
        <p:nvSpPr>
          <p:cNvPr id="496" name="Google Shape;496;p53"/>
          <p:cNvSpPr txBox="1"/>
          <p:nvPr>
            <p:ph idx="1" type="body"/>
          </p:nvPr>
        </p:nvSpPr>
        <p:spPr>
          <a:xfrm>
            <a:off x="514800" y="1582772"/>
            <a:ext cx="6373800" cy="2889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-381000" lvl="0" marL="457200" rtl="0" algn="l">
              <a:spcBef>
                <a:spcPts val="600"/>
              </a:spcBef>
              <a:spcAft>
                <a:spcPts val="0"/>
              </a:spcAft>
              <a:buSzPts val="2400"/>
              <a:buChar char="▸"/>
            </a:pPr>
            <a:r>
              <a:rPr lang="en"/>
              <a:t>No. Not at all.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▸"/>
            </a:pPr>
            <a:r>
              <a:rPr lang="en"/>
              <a:t>However, we can do better.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18"/>
          <p:cNvSpPr txBox="1"/>
          <p:nvPr>
            <p:ph type="title"/>
          </p:nvPr>
        </p:nvSpPr>
        <p:spPr>
          <a:xfrm>
            <a:off x="514800" y="809150"/>
            <a:ext cx="6373800" cy="665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Three Central Ideas Here</a:t>
            </a:r>
            <a:endParaRPr/>
          </a:p>
        </p:txBody>
      </p:sp>
      <p:sp>
        <p:nvSpPr>
          <p:cNvPr id="187" name="Google Shape;187;p18"/>
          <p:cNvSpPr txBox="1"/>
          <p:nvPr>
            <p:ph idx="1" type="body"/>
          </p:nvPr>
        </p:nvSpPr>
        <p:spPr>
          <a:xfrm>
            <a:off x="514800" y="1582772"/>
            <a:ext cx="6373800" cy="2889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-381000" lvl="0" marL="457200" rtl="0" algn="l">
              <a:spcBef>
                <a:spcPts val="600"/>
              </a:spcBef>
              <a:spcAft>
                <a:spcPts val="0"/>
              </a:spcAft>
              <a:buSzPts val="2400"/>
              <a:buAutoNum type="arabicPeriod"/>
            </a:pPr>
            <a:r>
              <a:rPr lang="en"/>
              <a:t>Understand What Sepsis Is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AutoNum type="arabicPeriod"/>
            </a:pPr>
            <a:r>
              <a:rPr lang="en"/>
              <a:t>Understand What Q-Learning Is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AutoNum type="arabicPeriod"/>
            </a:pPr>
            <a:r>
              <a:rPr lang="en"/>
              <a:t>Understand What Causal Inference Is</a:t>
            </a:r>
            <a:endParaRPr/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00" name="Shape 5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" name="Google Shape;501;p54"/>
          <p:cNvSpPr txBox="1"/>
          <p:nvPr>
            <p:ph idx="4294967295" type="ctrTitle"/>
          </p:nvPr>
        </p:nvSpPr>
        <p:spPr>
          <a:xfrm>
            <a:off x="2716250" y="1946700"/>
            <a:ext cx="4800900" cy="1250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/>
              <a:t>A person’s age</a:t>
            </a:r>
            <a:endParaRPr sz="4800"/>
          </a:p>
        </p:txBody>
      </p:sp>
      <p:sp>
        <p:nvSpPr>
          <p:cNvPr id="502" name="Google Shape;502;p54"/>
          <p:cNvSpPr txBox="1"/>
          <p:nvPr>
            <p:ph idx="12" type="sldNum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503" name="Google Shape;503;p54"/>
          <p:cNvGrpSpPr/>
          <p:nvPr/>
        </p:nvGrpSpPr>
        <p:grpSpPr>
          <a:xfrm>
            <a:off x="1274730" y="2114541"/>
            <a:ext cx="914417" cy="914417"/>
            <a:chOff x="6649150" y="309350"/>
            <a:chExt cx="395800" cy="395800"/>
          </a:xfrm>
        </p:grpSpPr>
        <p:sp>
          <p:nvSpPr>
            <p:cNvPr id="504" name="Google Shape;504;p54"/>
            <p:cNvSpPr/>
            <p:nvPr/>
          </p:nvSpPr>
          <p:spPr>
            <a:xfrm>
              <a:off x="6649150" y="309350"/>
              <a:ext cx="395800" cy="395800"/>
            </a:xfrm>
            <a:custGeom>
              <a:rect b="b" l="l" r="r" t="t"/>
              <a:pathLst>
                <a:path extrusionOk="0" fill="none" h="15832" w="15832">
                  <a:moveTo>
                    <a:pt x="7916" y="1"/>
                  </a:moveTo>
                  <a:lnTo>
                    <a:pt x="7916" y="1"/>
                  </a:lnTo>
                  <a:lnTo>
                    <a:pt x="7502" y="25"/>
                  </a:lnTo>
                  <a:lnTo>
                    <a:pt x="7112" y="49"/>
                  </a:lnTo>
                  <a:lnTo>
                    <a:pt x="6723" y="98"/>
                  </a:lnTo>
                  <a:lnTo>
                    <a:pt x="6333" y="171"/>
                  </a:lnTo>
                  <a:lnTo>
                    <a:pt x="5943" y="244"/>
                  </a:lnTo>
                  <a:lnTo>
                    <a:pt x="5553" y="366"/>
                  </a:lnTo>
                  <a:lnTo>
                    <a:pt x="5188" y="488"/>
                  </a:lnTo>
                  <a:lnTo>
                    <a:pt x="4847" y="634"/>
                  </a:lnTo>
                  <a:lnTo>
                    <a:pt x="4482" y="780"/>
                  </a:lnTo>
                  <a:lnTo>
                    <a:pt x="4141" y="950"/>
                  </a:lnTo>
                  <a:lnTo>
                    <a:pt x="3824" y="1145"/>
                  </a:lnTo>
                  <a:lnTo>
                    <a:pt x="3483" y="1364"/>
                  </a:lnTo>
                  <a:lnTo>
                    <a:pt x="3191" y="1584"/>
                  </a:lnTo>
                  <a:lnTo>
                    <a:pt x="2874" y="1803"/>
                  </a:lnTo>
                  <a:lnTo>
                    <a:pt x="2607" y="2071"/>
                  </a:lnTo>
                  <a:lnTo>
                    <a:pt x="2314" y="2314"/>
                  </a:lnTo>
                  <a:lnTo>
                    <a:pt x="2071" y="2607"/>
                  </a:lnTo>
                  <a:lnTo>
                    <a:pt x="1803" y="2874"/>
                  </a:lnTo>
                  <a:lnTo>
                    <a:pt x="1584" y="3191"/>
                  </a:lnTo>
                  <a:lnTo>
                    <a:pt x="1364" y="3483"/>
                  </a:lnTo>
                  <a:lnTo>
                    <a:pt x="1145" y="3824"/>
                  </a:lnTo>
                  <a:lnTo>
                    <a:pt x="950" y="4141"/>
                  </a:lnTo>
                  <a:lnTo>
                    <a:pt x="780" y="4482"/>
                  </a:lnTo>
                  <a:lnTo>
                    <a:pt x="634" y="4847"/>
                  </a:lnTo>
                  <a:lnTo>
                    <a:pt x="488" y="5188"/>
                  </a:lnTo>
                  <a:lnTo>
                    <a:pt x="366" y="5553"/>
                  </a:lnTo>
                  <a:lnTo>
                    <a:pt x="244" y="5943"/>
                  </a:lnTo>
                  <a:lnTo>
                    <a:pt x="171" y="6333"/>
                  </a:lnTo>
                  <a:lnTo>
                    <a:pt x="98" y="6722"/>
                  </a:lnTo>
                  <a:lnTo>
                    <a:pt x="49" y="7112"/>
                  </a:lnTo>
                  <a:lnTo>
                    <a:pt x="25" y="7502"/>
                  </a:lnTo>
                  <a:lnTo>
                    <a:pt x="1" y="7916"/>
                  </a:lnTo>
                  <a:lnTo>
                    <a:pt x="1" y="7916"/>
                  </a:lnTo>
                  <a:lnTo>
                    <a:pt x="25" y="8330"/>
                  </a:lnTo>
                  <a:lnTo>
                    <a:pt x="49" y="8720"/>
                  </a:lnTo>
                  <a:lnTo>
                    <a:pt x="98" y="9109"/>
                  </a:lnTo>
                  <a:lnTo>
                    <a:pt x="171" y="9499"/>
                  </a:lnTo>
                  <a:lnTo>
                    <a:pt x="244" y="9889"/>
                  </a:lnTo>
                  <a:lnTo>
                    <a:pt x="366" y="10278"/>
                  </a:lnTo>
                  <a:lnTo>
                    <a:pt x="488" y="10644"/>
                  </a:lnTo>
                  <a:lnTo>
                    <a:pt x="634" y="10985"/>
                  </a:lnTo>
                  <a:lnTo>
                    <a:pt x="780" y="11350"/>
                  </a:lnTo>
                  <a:lnTo>
                    <a:pt x="950" y="11691"/>
                  </a:lnTo>
                  <a:lnTo>
                    <a:pt x="1145" y="12008"/>
                  </a:lnTo>
                  <a:lnTo>
                    <a:pt x="1364" y="12348"/>
                  </a:lnTo>
                  <a:lnTo>
                    <a:pt x="1584" y="12641"/>
                  </a:lnTo>
                  <a:lnTo>
                    <a:pt x="1803" y="12957"/>
                  </a:lnTo>
                  <a:lnTo>
                    <a:pt x="2071" y="13225"/>
                  </a:lnTo>
                  <a:lnTo>
                    <a:pt x="2314" y="13518"/>
                  </a:lnTo>
                  <a:lnTo>
                    <a:pt x="2607" y="13761"/>
                  </a:lnTo>
                  <a:lnTo>
                    <a:pt x="2874" y="14029"/>
                  </a:lnTo>
                  <a:lnTo>
                    <a:pt x="3191" y="14248"/>
                  </a:lnTo>
                  <a:lnTo>
                    <a:pt x="3483" y="14467"/>
                  </a:lnTo>
                  <a:lnTo>
                    <a:pt x="3824" y="14687"/>
                  </a:lnTo>
                  <a:lnTo>
                    <a:pt x="4141" y="14881"/>
                  </a:lnTo>
                  <a:lnTo>
                    <a:pt x="4482" y="15052"/>
                  </a:lnTo>
                  <a:lnTo>
                    <a:pt x="4847" y="15198"/>
                  </a:lnTo>
                  <a:lnTo>
                    <a:pt x="5188" y="15344"/>
                  </a:lnTo>
                  <a:lnTo>
                    <a:pt x="5553" y="15466"/>
                  </a:lnTo>
                  <a:lnTo>
                    <a:pt x="5943" y="15588"/>
                  </a:lnTo>
                  <a:lnTo>
                    <a:pt x="6333" y="15661"/>
                  </a:lnTo>
                  <a:lnTo>
                    <a:pt x="6723" y="15734"/>
                  </a:lnTo>
                  <a:lnTo>
                    <a:pt x="7112" y="15783"/>
                  </a:lnTo>
                  <a:lnTo>
                    <a:pt x="7502" y="15807"/>
                  </a:lnTo>
                  <a:lnTo>
                    <a:pt x="7916" y="15831"/>
                  </a:lnTo>
                  <a:lnTo>
                    <a:pt x="7916" y="15831"/>
                  </a:lnTo>
                  <a:lnTo>
                    <a:pt x="8330" y="15807"/>
                  </a:lnTo>
                  <a:lnTo>
                    <a:pt x="8720" y="15783"/>
                  </a:lnTo>
                  <a:lnTo>
                    <a:pt x="9109" y="15734"/>
                  </a:lnTo>
                  <a:lnTo>
                    <a:pt x="9499" y="15661"/>
                  </a:lnTo>
                  <a:lnTo>
                    <a:pt x="9889" y="15588"/>
                  </a:lnTo>
                  <a:lnTo>
                    <a:pt x="10278" y="15466"/>
                  </a:lnTo>
                  <a:lnTo>
                    <a:pt x="10644" y="15344"/>
                  </a:lnTo>
                  <a:lnTo>
                    <a:pt x="10985" y="15198"/>
                  </a:lnTo>
                  <a:lnTo>
                    <a:pt x="11350" y="15052"/>
                  </a:lnTo>
                  <a:lnTo>
                    <a:pt x="11691" y="14881"/>
                  </a:lnTo>
                  <a:lnTo>
                    <a:pt x="12008" y="14687"/>
                  </a:lnTo>
                  <a:lnTo>
                    <a:pt x="12349" y="14467"/>
                  </a:lnTo>
                  <a:lnTo>
                    <a:pt x="12641" y="14248"/>
                  </a:lnTo>
                  <a:lnTo>
                    <a:pt x="12957" y="14029"/>
                  </a:lnTo>
                  <a:lnTo>
                    <a:pt x="13225" y="13761"/>
                  </a:lnTo>
                  <a:lnTo>
                    <a:pt x="13518" y="13518"/>
                  </a:lnTo>
                  <a:lnTo>
                    <a:pt x="13761" y="13225"/>
                  </a:lnTo>
                  <a:lnTo>
                    <a:pt x="14029" y="12957"/>
                  </a:lnTo>
                  <a:lnTo>
                    <a:pt x="14248" y="12641"/>
                  </a:lnTo>
                  <a:lnTo>
                    <a:pt x="14467" y="12348"/>
                  </a:lnTo>
                  <a:lnTo>
                    <a:pt x="14687" y="12008"/>
                  </a:lnTo>
                  <a:lnTo>
                    <a:pt x="14881" y="11691"/>
                  </a:lnTo>
                  <a:lnTo>
                    <a:pt x="15052" y="11350"/>
                  </a:lnTo>
                  <a:lnTo>
                    <a:pt x="15198" y="10985"/>
                  </a:lnTo>
                  <a:lnTo>
                    <a:pt x="15344" y="10644"/>
                  </a:lnTo>
                  <a:lnTo>
                    <a:pt x="15466" y="10278"/>
                  </a:lnTo>
                  <a:lnTo>
                    <a:pt x="15588" y="9889"/>
                  </a:lnTo>
                  <a:lnTo>
                    <a:pt x="15661" y="9499"/>
                  </a:lnTo>
                  <a:lnTo>
                    <a:pt x="15734" y="9109"/>
                  </a:lnTo>
                  <a:lnTo>
                    <a:pt x="15783" y="8720"/>
                  </a:lnTo>
                  <a:lnTo>
                    <a:pt x="15807" y="8330"/>
                  </a:lnTo>
                  <a:lnTo>
                    <a:pt x="15831" y="7916"/>
                  </a:lnTo>
                  <a:lnTo>
                    <a:pt x="15831" y="7916"/>
                  </a:lnTo>
                  <a:lnTo>
                    <a:pt x="15807" y="7502"/>
                  </a:lnTo>
                  <a:lnTo>
                    <a:pt x="15783" y="7112"/>
                  </a:lnTo>
                  <a:lnTo>
                    <a:pt x="15734" y="6722"/>
                  </a:lnTo>
                  <a:lnTo>
                    <a:pt x="15661" y="6333"/>
                  </a:lnTo>
                  <a:lnTo>
                    <a:pt x="15588" y="5943"/>
                  </a:lnTo>
                  <a:lnTo>
                    <a:pt x="15466" y="5553"/>
                  </a:lnTo>
                  <a:lnTo>
                    <a:pt x="15344" y="5188"/>
                  </a:lnTo>
                  <a:lnTo>
                    <a:pt x="15198" y="4847"/>
                  </a:lnTo>
                  <a:lnTo>
                    <a:pt x="15052" y="4482"/>
                  </a:lnTo>
                  <a:lnTo>
                    <a:pt x="14881" y="4141"/>
                  </a:lnTo>
                  <a:lnTo>
                    <a:pt x="14687" y="3824"/>
                  </a:lnTo>
                  <a:lnTo>
                    <a:pt x="14467" y="3483"/>
                  </a:lnTo>
                  <a:lnTo>
                    <a:pt x="14248" y="3191"/>
                  </a:lnTo>
                  <a:lnTo>
                    <a:pt x="14029" y="2874"/>
                  </a:lnTo>
                  <a:lnTo>
                    <a:pt x="13761" y="2607"/>
                  </a:lnTo>
                  <a:lnTo>
                    <a:pt x="13518" y="2314"/>
                  </a:lnTo>
                  <a:lnTo>
                    <a:pt x="13225" y="2071"/>
                  </a:lnTo>
                  <a:lnTo>
                    <a:pt x="12957" y="1803"/>
                  </a:lnTo>
                  <a:lnTo>
                    <a:pt x="12641" y="1584"/>
                  </a:lnTo>
                  <a:lnTo>
                    <a:pt x="12349" y="1364"/>
                  </a:lnTo>
                  <a:lnTo>
                    <a:pt x="12008" y="1145"/>
                  </a:lnTo>
                  <a:lnTo>
                    <a:pt x="11691" y="950"/>
                  </a:lnTo>
                  <a:lnTo>
                    <a:pt x="11350" y="780"/>
                  </a:lnTo>
                  <a:lnTo>
                    <a:pt x="10985" y="634"/>
                  </a:lnTo>
                  <a:lnTo>
                    <a:pt x="10644" y="488"/>
                  </a:lnTo>
                  <a:lnTo>
                    <a:pt x="10278" y="366"/>
                  </a:lnTo>
                  <a:lnTo>
                    <a:pt x="9889" y="244"/>
                  </a:lnTo>
                  <a:lnTo>
                    <a:pt x="9499" y="171"/>
                  </a:lnTo>
                  <a:lnTo>
                    <a:pt x="9109" y="98"/>
                  </a:lnTo>
                  <a:lnTo>
                    <a:pt x="8720" y="49"/>
                  </a:lnTo>
                  <a:lnTo>
                    <a:pt x="8330" y="25"/>
                  </a:lnTo>
                  <a:lnTo>
                    <a:pt x="7916" y="1"/>
                  </a:lnTo>
                  <a:lnTo>
                    <a:pt x="7916" y="1"/>
                  </a:lnTo>
                  <a:close/>
                </a:path>
              </a:pathLst>
            </a:custGeom>
            <a:noFill/>
            <a:ln cap="rnd" cmpd="sng" w="1905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" name="Google Shape;505;p54"/>
            <p:cNvSpPr/>
            <p:nvPr/>
          </p:nvSpPr>
          <p:spPr>
            <a:xfrm>
              <a:off x="6673500" y="333700"/>
              <a:ext cx="347100" cy="347100"/>
            </a:xfrm>
            <a:custGeom>
              <a:rect b="b" l="l" r="r" t="t"/>
              <a:pathLst>
                <a:path extrusionOk="0" fill="none" h="13884" w="13884">
                  <a:moveTo>
                    <a:pt x="6942" y="13883"/>
                  </a:moveTo>
                  <a:lnTo>
                    <a:pt x="6942" y="13883"/>
                  </a:lnTo>
                  <a:lnTo>
                    <a:pt x="6577" y="13883"/>
                  </a:lnTo>
                  <a:lnTo>
                    <a:pt x="6236" y="13834"/>
                  </a:lnTo>
                  <a:lnTo>
                    <a:pt x="5895" y="13810"/>
                  </a:lnTo>
                  <a:lnTo>
                    <a:pt x="5554" y="13737"/>
                  </a:lnTo>
                  <a:lnTo>
                    <a:pt x="5213" y="13664"/>
                  </a:lnTo>
                  <a:lnTo>
                    <a:pt x="4872" y="13566"/>
                  </a:lnTo>
                  <a:lnTo>
                    <a:pt x="4555" y="13469"/>
                  </a:lnTo>
                  <a:lnTo>
                    <a:pt x="4239" y="13323"/>
                  </a:lnTo>
                  <a:lnTo>
                    <a:pt x="3946" y="13201"/>
                  </a:lnTo>
                  <a:lnTo>
                    <a:pt x="3630" y="13031"/>
                  </a:lnTo>
                  <a:lnTo>
                    <a:pt x="3337" y="12884"/>
                  </a:lnTo>
                  <a:lnTo>
                    <a:pt x="3069" y="12690"/>
                  </a:lnTo>
                  <a:lnTo>
                    <a:pt x="2802" y="12495"/>
                  </a:lnTo>
                  <a:lnTo>
                    <a:pt x="2534" y="12300"/>
                  </a:lnTo>
                  <a:lnTo>
                    <a:pt x="2290" y="12081"/>
                  </a:lnTo>
                  <a:lnTo>
                    <a:pt x="2047" y="11837"/>
                  </a:lnTo>
                  <a:lnTo>
                    <a:pt x="1803" y="11594"/>
                  </a:lnTo>
                  <a:lnTo>
                    <a:pt x="1584" y="11350"/>
                  </a:lnTo>
                  <a:lnTo>
                    <a:pt x="1389" y="11082"/>
                  </a:lnTo>
                  <a:lnTo>
                    <a:pt x="1194" y="10814"/>
                  </a:lnTo>
                  <a:lnTo>
                    <a:pt x="999" y="10546"/>
                  </a:lnTo>
                  <a:lnTo>
                    <a:pt x="853" y="10254"/>
                  </a:lnTo>
                  <a:lnTo>
                    <a:pt x="683" y="9938"/>
                  </a:lnTo>
                  <a:lnTo>
                    <a:pt x="561" y="9645"/>
                  </a:lnTo>
                  <a:lnTo>
                    <a:pt x="415" y="9329"/>
                  </a:lnTo>
                  <a:lnTo>
                    <a:pt x="317" y="9012"/>
                  </a:lnTo>
                  <a:lnTo>
                    <a:pt x="220" y="8671"/>
                  </a:lnTo>
                  <a:lnTo>
                    <a:pt x="147" y="8330"/>
                  </a:lnTo>
                  <a:lnTo>
                    <a:pt x="74" y="7989"/>
                  </a:lnTo>
                  <a:lnTo>
                    <a:pt x="49" y="7648"/>
                  </a:lnTo>
                  <a:lnTo>
                    <a:pt x="1" y="7307"/>
                  </a:lnTo>
                  <a:lnTo>
                    <a:pt x="1" y="6942"/>
                  </a:lnTo>
                  <a:lnTo>
                    <a:pt x="1" y="6942"/>
                  </a:lnTo>
                  <a:lnTo>
                    <a:pt x="1" y="6577"/>
                  </a:lnTo>
                  <a:lnTo>
                    <a:pt x="49" y="6236"/>
                  </a:lnTo>
                  <a:lnTo>
                    <a:pt x="74" y="5895"/>
                  </a:lnTo>
                  <a:lnTo>
                    <a:pt x="147" y="5554"/>
                  </a:lnTo>
                  <a:lnTo>
                    <a:pt x="220" y="5213"/>
                  </a:lnTo>
                  <a:lnTo>
                    <a:pt x="317" y="4872"/>
                  </a:lnTo>
                  <a:lnTo>
                    <a:pt x="415" y="4555"/>
                  </a:lnTo>
                  <a:lnTo>
                    <a:pt x="561" y="4238"/>
                  </a:lnTo>
                  <a:lnTo>
                    <a:pt x="683" y="3946"/>
                  </a:lnTo>
                  <a:lnTo>
                    <a:pt x="853" y="3630"/>
                  </a:lnTo>
                  <a:lnTo>
                    <a:pt x="999" y="3337"/>
                  </a:lnTo>
                  <a:lnTo>
                    <a:pt x="1194" y="3069"/>
                  </a:lnTo>
                  <a:lnTo>
                    <a:pt x="1389" y="2802"/>
                  </a:lnTo>
                  <a:lnTo>
                    <a:pt x="1584" y="2534"/>
                  </a:lnTo>
                  <a:lnTo>
                    <a:pt x="1803" y="2290"/>
                  </a:lnTo>
                  <a:lnTo>
                    <a:pt x="2047" y="2047"/>
                  </a:lnTo>
                  <a:lnTo>
                    <a:pt x="2290" y="1803"/>
                  </a:lnTo>
                  <a:lnTo>
                    <a:pt x="2534" y="1584"/>
                  </a:lnTo>
                  <a:lnTo>
                    <a:pt x="2802" y="1389"/>
                  </a:lnTo>
                  <a:lnTo>
                    <a:pt x="3069" y="1194"/>
                  </a:lnTo>
                  <a:lnTo>
                    <a:pt x="3337" y="999"/>
                  </a:lnTo>
                  <a:lnTo>
                    <a:pt x="3630" y="853"/>
                  </a:lnTo>
                  <a:lnTo>
                    <a:pt x="3946" y="683"/>
                  </a:lnTo>
                  <a:lnTo>
                    <a:pt x="4239" y="561"/>
                  </a:lnTo>
                  <a:lnTo>
                    <a:pt x="4555" y="415"/>
                  </a:lnTo>
                  <a:lnTo>
                    <a:pt x="4872" y="317"/>
                  </a:lnTo>
                  <a:lnTo>
                    <a:pt x="5213" y="220"/>
                  </a:lnTo>
                  <a:lnTo>
                    <a:pt x="5554" y="147"/>
                  </a:lnTo>
                  <a:lnTo>
                    <a:pt x="5895" y="74"/>
                  </a:lnTo>
                  <a:lnTo>
                    <a:pt x="6236" y="49"/>
                  </a:lnTo>
                  <a:lnTo>
                    <a:pt x="6577" y="1"/>
                  </a:lnTo>
                  <a:lnTo>
                    <a:pt x="6942" y="1"/>
                  </a:lnTo>
                  <a:lnTo>
                    <a:pt x="6942" y="1"/>
                  </a:lnTo>
                  <a:lnTo>
                    <a:pt x="7307" y="1"/>
                  </a:lnTo>
                  <a:lnTo>
                    <a:pt x="7648" y="49"/>
                  </a:lnTo>
                  <a:lnTo>
                    <a:pt x="7989" y="74"/>
                  </a:lnTo>
                  <a:lnTo>
                    <a:pt x="8330" y="147"/>
                  </a:lnTo>
                  <a:lnTo>
                    <a:pt x="8671" y="220"/>
                  </a:lnTo>
                  <a:lnTo>
                    <a:pt x="9012" y="317"/>
                  </a:lnTo>
                  <a:lnTo>
                    <a:pt x="9329" y="415"/>
                  </a:lnTo>
                  <a:lnTo>
                    <a:pt x="9645" y="561"/>
                  </a:lnTo>
                  <a:lnTo>
                    <a:pt x="9938" y="683"/>
                  </a:lnTo>
                  <a:lnTo>
                    <a:pt x="10254" y="853"/>
                  </a:lnTo>
                  <a:lnTo>
                    <a:pt x="10546" y="999"/>
                  </a:lnTo>
                  <a:lnTo>
                    <a:pt x="10814" y="1194"/>
                  </a:lnTo>
                  <a:lnTo>
                    <a:pt x="11082" y="1389"/>
                  </a:lnTo>
                  <a:lnTo>
                    <a:pt x="11350" y="1584"/>
                  </a:lnTo>
                  <a:lnTo>
                    <a:pt x="11594" y="1803"/>
                  </a:lnTo>
                  <a:lnTo>
                    <a:pt x="11837" y="2047"/>
                  </a:lnTo>
                  <a:lnTo>
                    <a:pt x="12081" y="2290"/>
                  </a:lnTo>
                  <a:lnTo>
                    <a:pt x="12300" y="2534"/>
                  </a:lnTo>
                  <a:lnTo>
                    <a:pt x="12495" y="2802"/>
                  </a:lnTo>
                  <a:lnTo>
                    <a:pt x="12690" y="3069"/>
                  </a:lnTo>
                  <a:lnTo>
                    <a:pt x="12885" y="3337"/>
                  </a:lnTo>
                  <a:lnTo>
                    <a:pt x="13031" y="3630"/>
                  </a:lnTo>
                  <a:lnTo>
                    <a:pt x="13201" y="3946"/>
                  </a:lnTo>
                  <a:lnTo>
                    <a:pt x="13323" y="4238"/>
                  </a:lnTo>
                  <a:lnTo>
                    <a:pt x="13469" y="4555"/>
                  </a:lnTo>
                  <a:lnTo>
                    <a:pt x="13566" y="4872"/>
                  </a:lnTo>
                  <a:lnTo>
                    <a:pt x="13664" y="5213"/>
                  </a:lnTo>
                  <a:lnTo>
                    <a:pt x="13737" y="5554"/>
                  </a:lnTo>
                  <a:lnTo>
                    <a:pt x="13810" y="5895"/>
                  </a:lnTo>
                  <a:lnTo>
                    <a:pt x="13834" y="6236"/>
                  </a:lnTo>
                  <a:lnTo>
                    <a:pt x="13883" y="6577"/>
                  </a:lnTo>
                  <a:lnTo>
                    <a:pt x="13883" y="6942"/>
                  </a:lnTo>
                  <a:lnTo>
                    <a:pt x="13883" y="6942"/>
                  </a:lnTo>
                  <a:lnTo>
                    <a:pt x="13883" y="7307"/>
                  </a:lnTo>
                  <a:lnTo>
                    <a:pt x="13834" y="7648"/>
                  </a:lnTo>
                  <a:lnTo>
                    <a:pt x="13810" y="7989"/>
                  </a:lnTo>
                  <a:lnTo>
                    <a:pt x="13737" y="8330"/>
                  </a:lnTo>
                  <a:lnTo>
                    <a:pt x="13664" y="8671"/>
                  </a:lnTo>
                  <a:lnTo>
                    <a:pt x="13566" y="9012"/>
                  </a:lnTo>
                  <a:lnTo>
                    <a:pt x="13469" y="9329"/>
                  </a:lnTo>
                  <a:lnTo>
                    <a:pt x="13323" y="9645"/>
                  </a:lnTo>
                  <a:lnTo>
                    <a:pt x="13201" y="9938"/>
                  </a:lnTo>
                  <a:lnTo>
                    <a:pt x="13031" y="10254"/>
                  </a:lnTo>
                  <a:lnTo>
                    <a:pt x="12885" y="10546"/>
                  </a:lnTo>
                  <a:lnTo>
                    <a:pt x="12690" y="10814"/>
                  </a:lnTo>
                  <a:lnTo>
                    <a:pt x="12495" y="11082"/>
                  </a:lnTo>
                  <a:lnTo>
                    <a:pt x="12300" y="11350"/>
                  </a:lnTo>
                  <a:lnTo>
                    <a:pt x="12081" y="11594"/>
                  </a:lnTo>
                  <a:lnTo>
                    <a:pt x="11837" y="11837"/>
                  </a:lnTo>
                  <a:lnTo>
                    <a:pt x="11594" y="12081"/>
                  </a:lnTo>
                  <a:lnTo>
                    <a:pt x="11350" y="12300"/>
                  </a:lnTo>
                  <a:lnTo>
                    <a:pt x="11082" y="12495"/>
                  </a:lnTo>
                  <a:lnTo>
                    <a:pt x="10814" y="12690"/>
                  </a:lnTo>
                  <a:lnTo>
                    <a:pt x="10546" y="12884"/>
                  </a:lnTo>
                  <a:lnTo>
                    <a:pt x="10254" y="13031"/>
                  </a:lnTo>
                  <a:lnTo>
                    <a:pt x="9938" y="13201"/>
                  </a:lnTo>
                  <a:lnTo>
                    <a:pt x="9645" y="13323"/>
                  </a:lnTo>
                  <a:lnTo>
                    <a:pt x="9329" y="13469"/>
                  </a:lnTo>
                  <a:lnTo>
                    <a:pt x="9012" y="13566"/>
                  </a:lnTo>
                  <a:lnTo>
                    <a:pt x="8671" y="13664"/>
                  </a:lnTo>
                  <a:lnTo>
                    <a:pt x="8330" y="13737"/>
                  </a:lnTo>
                  <a:lnTo>
                    <a:pt x="7989" y="13810"/>
                  </a:lnTo>
                  <a:lnTo>
                    <a:pt x="7648" y="13834"/>
                  </a:lnTo>
                  <a:lnTo>
                    <a:pt x="7307" y="13883"/>
                  </a:lnTo>
                  <a:lnTo>
                    <a:pt x="6942" y="13883"/>
                  </a:lnTo>
                  <a:lnTo>
                    <a:pt x="6942" y="13883"/>
                  </a:lnTo>
                  <a:close/>
                </a:path>
              </a:pathLst>
            </a:custGeom>
            <a:noFill/>
            <a:ln cap="rnd" cmpd="sng" w="1905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" name="Google Shape;506;p54"/>
            <p:cNvSpPr/>
            <p:nvPr/>
          </p:nvSpPr>
          <p:spPr>
            <a:xfrm>
              <a:off x="6848850" y="397625"/>
              <a:ext cx="54825" cy="169300"/>
            </a:xfrm>
            <a:custGeom>
              <a:rect b="b" l="l" r="r" t="t"/>
              <a:pathLst>
                <a:path extrusionOk="0" fill="none" h="6772" w="2193">
                  <a:moveTo>
                    <a:pt x="1" y="1"/>
                  </a:moveTo>
                  <a:lnTo>
                    <a:pt x="1" y="4580"/>
                  </a:lnTo>
                  <a:lnTo>
                    <a:pt x="2193" y="6772"/>
                  </a:lnTo>
                </a:path>
              </a:pathLst>
            </a:custGeom>
            <a:noFill/>
            <a:ln cap="rnd" cmpd="sng" w="1905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" name="Google Shape;507;p54"/>
            <p:cNvSpPr/>
            <p:nvPr/>
          </p:nvSpPr>
          <p:spPr>
            <a:xfrm>
              <a:off x="6847025" y="333700"/>
              <a:ext cx="25" cy="29250"/>
            </a:xfrm>
            <a:custGeom>
              <a:rect b="b" l="l" r="r" t="t"/>
              <a:pathLst>
                <a:path extrusionOk="0" fill="none" h="1170" w="1">
                  <a:moveTo>
                    <a:pt x="1" y="1170"/>
                  </a:moveTo>
                  <a:lnTo>
                    <a:pt x="1" y="1"/>
                  </a:lnTo>
                </a:path>
              </a:pathLst>
            </a:custGeom>
            <a:noFill/>
            <a:ln cap="rnd" cmpd="sng" w="1905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" name="Google Shape;508;p54"/>
            <p:cNvSpPr/>
            <p:nvPr/>
          </p:nvSpPr>
          <p:spPr>
            <a:xfrm>
              <a:off x="6760575" y="356850"/>
              <a:ext cx="25" cy="25"/>
            </a:xfrm>
            <a:custGeom>
              <a:rect b="b" l="l" r="r" t="t"/>
              <a:pathLst>
                <a:path extrusionOk="0" fill="none" h="1" w="1">
                  <a:moveTo>
                    <a:pt x="1" y="0"/>
                  </a:moveTo>
                  <a:lnTo>
                    <a:pt x="1" y="0"/>
                  </a:lnTo>
                </a:path>
              </a:pathLst>
            </a:custGeom>
            <a:noFill/>
            <a:ln cap="rnd" cmpd="sng" w="1905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" name="Google Shape;509;p54"/>
            <p:cNvSpPr/>
            <p:nvPr/>
          </p:nvSpPr>
          <p:spPr>
            <a:xfrm>
              <a:off x="6760575" y="356850"/>
              <a:ext cx="14025" cy="24975"/>
            </a:xfrm>
            <a:custGeom>
              <a:rect b="b" l="l" r="r" t="t"/>
              <a:pathLst>
                <a:path extrusionOk="0" fill="none" h="999" w="561">
                  <a:moveTo>
                    <a:pt x="1" y="0"/>
                  </a:moveTo>
                  <a:lnTo>
                    <a:pt x="561" y="999"/>
                  </a:lnTo>
                </a:path>
              </a:pathLst>
            </a:custGeom>
            <a:noFill/>
            <a:ln cap="rnd" cmpd="sng" w="1905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" name="Google Shape;510;p54"/>
            <p:cNvSpPr/>
            <p:nvPr/>
          </p:nvSpPr>
          <p:spPr>
            <a:xfrm>
              <a:off x="6696650" y="420775"/>
              <a:ext cx="25" cy="25"/>
            </a:xfrm>
            <a:custGeom>
              <a:rect b="b" l="l" r="r" t="t"/>
              <a:pathLst>
                <a:path extrusionOk="0" fill="none" h="1" w="1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noFill/>
            <a:ln cap="rnd" cmpd="sng" w="1905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" name="Google Shape;511;p54"/>
            <p:cNvSpPr/>
            <p:nvPr/>
          </p:nvSpPr>
          <p:spPr>
            <a:xfrm>
              <a:off x="6696650" y="420775"/>
              <a:ext cx="24975" cy="14025"/>
            </a:xfrm>
            <a:custGeom>
              <a:rect b="b" l="l" r="r" t="t"/>
              <a:pathLst>
                <a:path extrusionOk="0" fill="none" h="561" w="999">
                  <a:moveTo>
                    <a:pt x="0" y="0"/>
                  </a:moveTo>
                  <a:lnTo>
                    <a:pt x="999" y="561"/>
                  </a:lnTo>
                </a:path>
              </a:pathLst>
            </a:custGeom>
            <a:noFill/>
            <a:ln cap="rnd" cmpd="sng" w="1905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" name="Google Shape;512;p54"/>
            <p:cNvSpPr/>
            <p:nvPr/>
          </p:nvSpPr>
          <p:spPr>
            <a:xfrm>
              <a:off x="6673500" y="507225"/>
              <a:ext cx="29250" cy="25"/>
            </a:xfrm>
            <a:custGeom>
              <a:rect b="b" l="l" r="r" t="t"/>
              <a:pathLst>
                <a:path extrusionOk="0" fill="none" h="1" w="1170">
                  <a:moveTo>
                    <a:pt x="1" y="1"/>
                  </a:moveTo>
                  <a:lnTo>
                    <a:pt x="1170" y="1"/>
                  </a:lnTo>
                </a:path>
              </a:pathLst>
            </a:custGeom>
            <a:noFill/>
            <a:ln cap="rnd" cmpd="sng" w="1905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" name="Google Shape;513;p54"/>
            <p:cNvSpPr/>
            <p:nvPr/>
          </p:nvSpPr>
          <p:spPr>
            <a:xfrm>
              <a:off x="6696650" y="593700"/>
              <a:ext cx="25" cy="25"/>
            </a:xfrm>
            <a:custGeom>
              <a:rect b="b" l="l" r="r" t="t"/>
              <a:pathLst>
                <a:path extrusionOk="0" fill="none" h="1" w="1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noFill/>
            <a:ln cap="rnd" cmpd="sng" w="1905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" name="Google Shape;514;p54"/>
            <p:cNvSpPr/>
            <p:nvPr/>
          </p:nvSpPr>
          <p:spPr>
            <a:xfrm>
              <a:off x="6696650" y="579700"/>
              <a:ext cx="24975" cy="14025"/>
            </a:xfrm>
            <a:custGeom>
              <a:rect b="b" l="l" r="r" t="t"/>
              <a:pathLst>
                <a:path extrusionOk="0" fill="none" h="561" w="999">
                  <a:moveTo>
                    <a:pt x="0" y="560"/>
                  </a:moveTo>
                  <a:lnTo>
                    <a:pt x="999" y="0"/>
                  </a:lnTo>
                </a:path>
              </a:pathLst>
            </a:custGeom>
            <a:noFill/>
            <a:ln cap="rnd" cmpd="sng" w="1905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" name="Google Shape;515;p54"/>
            <p:cNvSpPr/>
            <p:nvPr/>
          </p:nvSpPr>
          <p:spPr>
            <a:xfrm>
              <a:off x="6760575" y="632675"/>
              <a:ext cx="14025" cy="24975"/>
            </a:xfrm>
            <a:custGeom>
              <a:rect b="b" l="l" r="r" t="t"/>
              <a:pathLst>
                <a:path extrusionOk="0" fill="none" h="999" w="561">
                  <a:moveTo>
                    <a:pt x="1" y="999"/>
                  </a:moveTo>
                  <a:lnTo>
                    <a:pt x="561" y="0"/>
                  </a:lnTo>
                </a:path>
              </a:pathLst>
            </a:custGeom>
            <a:noFill/>
            <a:ln cap="rnd" cmpd="sng" w="1905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" name="Google Shape;516;p54"/>
            <p:cNvSpPr/>
            <p:nvPr/>
          </p:nvSpPr>
          <p:spPr>
            <a:xfrm>
              <a:off x="6760575" y="657625"/>
              <a:ext cx="25" cy="25"/>
            </a:xfrm>
            <a:custGeom>
              <a:rect b="b" l="l" r="r" t="t"/>
              <a:pathLst>
                <a:path extrusionOk="0" fill="none" h="1" w="1">
                  <a:moveTo>
                    <a:pt x="1" y="1"/>
                  </a:moveTo>
                  <a:lnTo>
                    <a:pt x="1" y="1"/>
                  </a:lnTo>
                </a:path>
              </a:pathLst>
            </a:custGeom>
            <a:noFill/>
            <a:ln cap="rnd" cmpd="sng" w="1905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" name="Google Shape;517;p54"/>
            <p:cNvSpPr/>
            <p:nvPr/>
          </p:nvSpPr>
          <p:spPr>
            <a:xfrm>
              <a:off x="6847025" y="651550"/>
              <a:ext cx="25" cy="29250"/>
            </a:xfrm>
            <a:custGeom>
              <a:rect b="b" l="l" r="r" t="t"/>
              <a:pathLst>
                <a:path extrusionOk="0" fill="none" h="1170" w="1">
                  <a:moveTo>
                    <a:pt x="1" y="0"/>
                  </a:moveTo>
                  <a:lnTo>
                    <a:pt x="1" y="1169"/>
                  </a:lnTo>
                </a:path>
              </a:pathLst>
            </a:custGeom>
            <a:noFill/>
            <a:ln cap="rnd" cmpd="sng" w="1905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" name="Google Shape;518;p54"/>
            <p:cNvSpPr/>
            <p:nvPr/>
          </p:nvSpPr>
          <p:spPr>
            <a:xfrm>
              <a:off x="6919500" y="632675"/>
              <a:ext cx="14025" cy="24975"/>
            </a:xfrm>
            <a:custGeom>
              <a:rect b="b" l="l" r="r" t="t"/>
              <a:pathLst>
                <a:path extrusionOk="0" fill="none" h="999" w="561">
                  <a:moveTo>
                    <a:pt x="560" y="999"/>
                  </a:moveTo>
                  <a:lnTo>
                    <a:pt x="0" y="0"/>
                  </a:lnTo>
                </a:path>
              </a:pathLst>
            </a:custGeom>
            <a:noFill/>
            <a:ln cap="rnd" cmpd="sng" w="1905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" name="Google Shape;519;p54"/>
            <p:cNvSpPr/>
            <p:nvPr/>
          </p:nvSpPr>
          <p:spPr>
            <a:xfrm>
              <a:off x="6933500" y="657625"/>
              <a:ext cx="25" cy="25"/>
            </a:xfrm>
            <a:custGeom>
              <a:rect b="b" l="l" r="r" t="t"/>
              <a:pathLst>
                <a:path extrusionOk="0" fill="none" h="1" w="1">
                  <a:moveTo>
                    <a:pt x="0" y="1"/>
                  </a:moveTo>
                  <a:lnTo>
                    <a:pt x="0" y="1"/>
                  </a:lnTo>
                </a:path>
              </a:pathLst>
            </a:custGeom>
            <a:noFill/>
            <a:ln cap="rnd" cmpd="sng" w="1905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" name="Google Shape;520;p54"/>
            <p:cNvSpPr/>
            <p:nvPr/>
          </p:nvSpPr>
          <p:spPr>
            <a:xfrm>
              <a:off x="6972475" y="579700"/>
              <a:ext cx="24975" cy="14025"/>
            </a:xfrm>
            <a:custGeom>
              <a:rect b="b" l="l" r="r" t="t"/>
              <a:pathLst>
                <a:path extrusionOk="0" fill="none" h="561" w="999">
                  <a:moveTo>
                    <a:pt x="999" y="560"/>
                  </a:moveTo>
                  <a:lnTo>
                    <a:pt x="0" y="0"/>
                  </a:lnTo>
                </a:path>
              </a:pathLst>
            </a:custGeom>
            <a:noFill/>
            <a:ln cap="rnd" cmpd="sng" w="1905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" name="Google Shape;521;p54"/>
            <p:cNvSpPr/>
            <p:nvPr/>
          </p:nvSpPr>
          <p:spPr>
            <a:xfrm>
              <a:off x="6997425" y="593700"/>
              <a:ext cx="25" cy="25"/>
            </a:xfrm>
            <a:custGeom>
              <a:rect b="b" l="l" r="r" t="t"/>
              <a:pathLst>
                <a:path extrusionOk="0" fill="none" h="1" w="1">
                  <a:moveTo>
                    <a:pt x="1" y="0"/>
                  </a:moveTo>
                  <a:lnTo>
                    <a:pt x="1" y="0"/>
                  </a:lnTo>
                </a:path>
              </a:pathLst>
            </a:custGeom>
            <a:noFill/>
            <a:ln cap="rnd" cmpd="sng" w="1905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" name="Google Shape;522;p54"/>
            <p:cNvSpPr/>
            <p:nvPr/>
          </p:nvSpPr>
          <p:spPr>
            <a:xfrm>
              <a:off x="6991350" y="507225"/>
              <a:ext cx="29250" cy="25"/>
            </a:xfrm>
            <a:custGeom>
              <a:rect b="b" l="l" r="r" t="t"/>
              <a:pathLst>
                <a:path extrusionOk="0" fill="none" h="1" w="1170">
                  <a:moveTo>
                    <a:pt x="1169" y="1"/>
                  </a:moveTo>
                  <a:lnTo>
                    <a:pt x="0" y="1"/>
                  </a:lnTo>
                </a:path>
              </a:pathLst>
            </a:custGeom>
            <a:noFill/>
            <a:ln cap="rnd" cmpd="sng" w="1905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" name="Google Shape;523;p54"/>
            <p:cNvSpPr/>
            <p:nvPr/>
          </p:nvSpPr>
          <p:spPr>
            <a:xfrm>
              <a:off x="6972475" y="420775"/>
              <a:ext cx="24975" cy="14025"/>
            </a:xfrm>
            <a:custGeom>
              <a:rect b="b" l="l" r="r" t="t"/>
              <a:pathLst>
                <a:path extrusionOk="0" fill="none" h="561" w="999">
                  <a:moveTo>
                    <a:pt x="0" y="561"/>
                  </a:moveTo>
                  <a:lnTo>
                    <a:pt x="999" y="0"/>
                  </a:lnTo>
                </a:path>
              </a:pathLst>
            </a:custGeom>
            <a:noFill/>
            <a:ln cap="rnd" cmpd="sng" w="1905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" name="Google Shape;524;p54"/>
            <p:cNvSpPr/>
            <p:nvPr/>
          </p:nvSpPr>
          <p:spPr>
            <a:xfrm>
              <a:off x="6997425" y="420775"/>
              <a:ext cx="25" cy="25"/>
            </a:xfrm>
            <a:custGeom>
              <a:rect b="b" l="l" r="r" t="t"/>
              <a:pathLst>
                <a:path extrusionOk="0" fill="none" h="1" w="1">
                  <a:moveTo>
                    <a:pt x="1" y="0"/>
                  </a:moveTo>
                  <a:lnTo>
                    <a:pt x="1" y="0"/>
                  </a:lnTo>
                </a:path>
              </a:pathLst>
            </a:custGeom>
            <a:noFill/>
            <a:ln cap="rnd" cmpd="sng" w="1905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" name="Google Shape;525;p54"/>
            <p:cNvSpPr/>
            <p:nvPr/>
          </p:nvSpPr>
          <p:spPr>
            <a:xfrm>
              <a:off x="6919500" y="356850"/>
              <a:ext cx="14025" cy="24975"/>
            </a:xfrm>
            <a:custGeom>
              <a:rect b="b" l="l" r="r" t="t"/>
              <a:pathLst>
                <a:path extrusionOk="0" fill="none" h="999" w="561">
                  <a:moveTo>
                    <a:pt x="560" y="0"/>
                  </a:moveTo>
                  <a:lnTo>
                    <a:pt x="0" y="999"/>
                  </a:lnTo>
                </a:path>
              </a:pathLst>
            </a:custGeom>
            <a:noFill/>
            <a:ln cap="rnd" cmpd="sng" w="1905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" name="Google Shape;526;p54"/>
            <p:cNvSpPr/>
            <p:nvPr/>
          </p:nvSpPr>
          <p:spPr>
            <a:xfrm>
              <a:off x="6933500" y="356850"/>
              <a:ext cx="25" cy="25"/>
            </a:xfrm>
            <a:custGeom>
              <a:rect b="b" l="l" r="r" t="t"/>
              <a:pathLst>
                <a:path extrusionOk="0" fill="none" h="1" w="1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noFill/>
            <a:ln cap="rnd" cmpd="sng" w="1905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30" name="Shape 5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31" name="Google Shape;531;p55"/>
          <p:cNvGrpSpPr/>
          <p:nvPr/>
        </p:nvGrpSpPr>
        <p:grpSpPr>
          <a:xfrm>
            <a:off x="1692826" y="861257"/>
            <a:ext cx="1371605" cy="1371605"/>
            <a:chOff x="6649150" y="309350"/>
            <a:chExt cx="395800" cy="395800"/>
          </a:xfrm>
        </p:grpSpPr>
        <p:sp>
          <p:nvSpPr>
            <p:cNvPr id="532" name="Google Shape;532;p55"/>
            <p:cNvSpPr/>
            <p:nvPr/>
          </p:nvSpPr>
          <p:spPr>
            <a:xfrm>
              <a:off x="6649150" y="309350"/>
              <a:ext cx="395800" cy="395800"/>
            </a:xfrm>
            <a:custGeom>
              <a:rect b="b" l="l" r="r" t="t"/>
              <a:pathLst>
                <a:path extrusionOk="0" fill="none" h="15832" w="15832">
                  <a:moveTo>
                    <a:pt x="7916" y="1"/>
                  </a:moveTo>
                  <a:lnTo>
                    <a:pt x="7916" y="1"/>
                  </a:lnTo>
                  <a:lnTo>
                    <a:pt x="7502" y="25"/>
                  </a:lnTo>
                  <a:lnTo>
                    <a:pt x="7112" y="49"/>
                  </a:lnTo>
                  <a:lnTo>
                    <a:pt x="6723" y="98"/>
                  </a:lnTo>
                  <a:lnTo>
                    <a:pt x="6333" y="171"/>
                  </a:lnTo>
                  <a:lnTo>
                    <a:pt x="5943" y="244"/>
                  </a:lnTo>
                  <a:lnTo>
                    <a:pt x="5553" y="366"/>
                  </a:lnTo>
                  <a:lnTo>
                    <a:pt x="5188" y="488"/>
                  </a:lnTo>
                  <a:lnTo>
                    <a:pt x="4847" y="634"/>
                  </a:lnTo>
                  <a:lnTo>
                    <a:pt x="4482" y="780"/>
                  </a:lnTo>
                  <a:lnTo>
                    <a:pt x="4141" y="950"/>
                  </a:lnTo>
                  <a:lnTo>
                    <a:pt x="3824" y="1145"/>
                  </a:lnTo>
                  <a:lnTo>
                    <a:pt x="3483" y="1364"/>
                  </a:lnTo>
                  <a:lnTo>
                    <a:pt x="3191" y="1584"/>
                  </a:lnTo>
                  <a:lnTo>
                    <a:pt x="2874" y="1803"/>
                  </a:lnTo>
                  <a:lnTo>
                    <a:pt x="2607" y="2071"/>
                  </a:lnTo>
                  <a:lnTo>
                    <a:pt x="2314" y="2314"/>
                  </a:lnTo>
                  <a:lnTo>
                    <a:pt x="2071" y="2607"/>
                  </a:lnTo>
                  <a:lnTo>
                    <a:pt x="1803" y="2874"/>
                  </a:lnTo>
                  <a:lnTo>
                    <a:pt x="1584" y="3191"/>
                  </a:lnTo>
                  <a:lnTo>
                    <a:pt x="1364" y="3483"/>
                  </a:lnTo>
                  <a:lnTo>
                    <a:pt x="1145" y="3824"/>
                  </a:lnTo>
                  <a:lnTo>
                    <a:pt x="950" y="4141"/>
                  </a:lnTo>
                  <a:lnTo>
                    <a:pt x="780" y="4482"/>
                  </a:lnTo>
                  <a:lnTo>
                    <a:pt x="634" y="4847"/>
                  </a:lnTo>
                  <a:lnTo>
                    <a:pt x="488" y="5188"/>
                  </a:lnTo>
                  <a:lnTo>
                    <a:pt x="366" y="5553"/>
                  </a:lnTo>
                  <a:lnTo>
                    <a:pt x="244" y="5943"/>
                  </a:lnTo>
                  <a:lnTo>
                    <a:pt x="171" y="6333"/>
                  </a:lnTo>
                  <a:lnTo>
                    <a:pt x="98" y="6722"/>
                  </a:lnTo>
                  <a:lnTo>
                    <a:pt x="49" y="7112"/>
                  </a:lnTo>
                  <a:lnTo>
                    <a:pt x="25" y="7502"/>
                  </a:lnTo>
                  <a:lnTo>
                    <a:pt x="1" y="7916"/>
                  </a:lnTo>
                  <a:lnTo>
                    <a:pt x="1" y="7916"/>
                  </a:lnTo>
                  <a:lnTo>
                    <a:pt x="25" y="8330"/>
                  </a:lnTo>
                  <a:lnTo>
                    <a:pt x="49" y="8720"/>
                  </a:lnTo>
                  <a:lnTo>
                    <a:pt x="98" y="9109"/>
                  </a:lnTo>
                  <a:lnTo>
                    <a:pt x="171" y="9499"/>
                  </a:lnTo>
                  <a:lnTo>
                    <a:pt x="244" y="9889"/>
                  </a:lnTo>
                  <a:lnTo>
                    <a:pt x="366" y="10278"/>
                  </a:lnTo>
                  <a:lnTo>
                    <a:pt x="488" y="10644"/>
                  </a:lnTo>
                  <a:lnTo>
                    <a:pt x="634" y="10985"/>
                  </a:lnTo>
                  <a:lnTo>
                    <a:pt x="780" y="11350"/>
                  </a:lnTo>
                  <a:lnTo>
                    <a:pt x="950" y="11691"/>
                  </a:lnTo>
                  <a:lnTo>
                    <a:pt x="1145" y="12008"/>
                  </a:lnTo>
                  <a:lnTo>
                    <a:pt x="1364" y="12348"/>
                  </a:lnTo>
                  <a:lnTo>
                    <a:pt x="1584" y="12641"/>
                  </a:lnTo>
                  <a:lnTo>
                    <a:pt x="1803" y="12957"/>
                  </a:lnTo>
                  <a:lnTo>
                    <a:pt x="2071" y="13225"/>
                  </a:lnTo>
                  <a:lnTo>
                    <a:pt x="2314" y="13518"/>
                  </a:lnTo>
                  <a:lnTo>
                    <a:pt x="2607" y="13761"/>
                  </a:lnTo>
                  <a:lnTo>
                    <a:pt x="2874" y="14029"/>
                  </a:lnTo>
                  <a:lnTo>
                    <a:pt x="3191" y="14248"/>
                  </a:lnTo>
                  <a:lnTo>
                    <a:pt x="3483" y="14467"/>
                  </a:lnTo>
                  <a:lnTo>
                    <a:pt x="3824" y="14687"/>
                  </a:lnTo>
                  <a:lnTo>
                    <a:pt x="4141" y="14881"/>
                  </a:lnTo>
                  <a:lnTo>
                    <a:pt x="4482" y="15052"/>
                  </a:lnTo>
                  <a:lnTo>
                    <a:pt x="4847" y="15198"/>
                  </a:lnTo>
                  <a:lnTo>
                    <a:pt x="5188" y="15344"/>
                  </a:lnTo>
                  <a:lnTo>
                    <a:pt x="5553" y="15466"/>
                  </a:lnTo>
                  <a:lnTo>
                    <a:pt x="5943" y="15588"/>
                  </a:lnTo>
                  <a:lnTo>
                    <a:pt x="6333" y="15661"/>
                  </a:lnTo>
                  <a:lnTo>
                    <a:pt x="6723" y="15734"/>
                  </a:lnTo>
                  <a:lnTo>
                    <a:pt x="7112" y="15783"/>
                  </a:lnTo>
                  <a:lnTo>
                    <a:pt x="7502" y="15807"/>
                  </a:lnTo>
                  <a:lnTo>
                    <a:pt x="7916" y="15831"/>
                  </a:lnTo>
                  <a:lnTo>
                    <a:pt x="7916" y="15831"/>
                  </a:lnTo>
                  <a:lnTo>
                    <a:pt x="8330" y="15807"/>
                  </a:lnTo>
                  <a:lnTo>
                    <a:pt x="8720" y="15783"/>
                  </a:lnTo>
                  <a:lnTo>
                    <a:pt x="9109" y="15734"/>
                  </a:lnTo>
                  <a:lnTo>
                    <a:pt x="9499" y="15661"/>
                  </a:lnTo>
                  <a:lnTo>
                    <a:pt x="9889" y="15588"/>
                  </a:lnTo>
                  <a:lnTo>
                    <a:pt x="10278" y="15466"/>
                  </a:lnTo>
                  <a:lnTo>
                    <a:pt x="10644" y="15344"/>
                  </a:lnTo>
                  <a:lnTo>
                    <a:pt x="10985" y="15198"/>
                  </a:lnTo>
                  <a:lnTo>
                    <a:pt x="11350" y="15052"/>
                  </a:lnTo>
                  <a:lnTo>
                    <a:pt x="11691" y="14881"/>
                  </a:lnTo>
                  <a:lnTo>
                    <a:pt x="12008" y="14687"/>
                  </a:lnTo>
                  <a:lnTo>
                    <a:pt x="12349" y="14467"/>
                  </a:lnTo>
                  <a:lnTo>
                    <a:pt x="12641" y="14248"/>
                  </a:lnTo>
                  <a:lnTo>
                    <a:pt x="12957" y="14029"/>
                  </a:lnTo>
                  <a:lnTo>
                    <a:pt x="13225" y="13761"/>
                  </a:lnTo>
                  <a:lnTo>
                    <a:pt x="13518" y="13518"/>
                  </a:lnTo>
                  <a:lnTo>
                    <a:pt x="13761" y="13225"/>
                  </a:lnTo>
                  <a:lnTo>
                    <a:pt x="14029" y="12957"/>
                  </a:lnTo>
                  <a:lnTo>
                    <a:pt x="14248" y="12641"/>
                  </a:lnTo>
                  <a:lnTo>
                    <a:pt x="14467" y="12348"/>
                  </a:lnTo>
                  <a:lnTo>
                    <a:pt x="14687" y="12008"/>
                  </a:lnTo>
                  <a:lnTo>
                    <a:pt x="14881" y="11691"/>
                  </a:lnTo>
                  <a:lnTo>
                    <a:pt x="15052" y="11350"/>
                  </a:lnTo>
                  <a:lnTo>
                    <a:pt x="15198" y="10985"/>
                  </a:lnTo>
                  <a:lnTo>
                    <a:pt x="15344" y="10644"/>
                  </a:lnTo>
                  <a:lnTo>
                    <a:pt x="15466" y="10278"/>
                  </a:lnTo>
                  <a:lnTo>
                    <a:pt x="15588" y="9889"/>
                  </a:lnTo>
                  <a:lnTo>
                    <a:pt x="15661" y="9499"/>
                  </a:lnTo>
                  <a:lnTo>
                    <a:pt x="15734" y="9109"/>
                  </a:lnTo>
                  <a:lnTo>
                    <a:pt x="15783" y="8720"/>
                  </a:lnTo>
                  <a:lnTo>
                    <a:pt x="15807" y="8330"/>
                  </a:lnTo>
                  <a:lnTo>
                    <a:pt x="15831" y="7916"/>
                  </a:lnTo>
                  <a:lnTo>
                    <a:pt x="15831" y="7916"/>
                  </a:lnTo>
                  <a:lnTo>
                    <a:pt x="15807" y="7502"/>
                  </a:lnTo>
                  <a:lnTo>
                    <a:pt x="15783" y="7112"/>
                  </a:lnTo>
                  <a:lnTo>
                    <a:pt x="15734" y="6722"/>
                  </a:lnTo>
                  <a:lnTo>
                    <a:pt x="15661" y="6333"/>
                  </a:lnTo>
                  <a:lnTo>
                    <a:pt x="15588" y="5943"/>
                  </a:lnTo>
                  <a:lnTo>
                    <a:pt x="15466" y="5553"/>
                  </a:lnTo>
                  <a:lnTo>
                    <a:pt x="15344" y="5188"/>
                  </a:lnTo>
                  <a:lnTo>
                    <a:pt x="15198" y="4847"/>
                  </a:lnTo>
                  <a:lnTo>
                    <a:pt x="15052" y="4482"/>
                  </a:lnTo>
                  <a:lnTo>
                    <a:pt x="14881" y="4141"/>
                  </a:lnTo>
                  <a:lnTo>
                    <a:pt x="14687" y="3824"/>
                  </a:lnTo>
                  <a:lnTo>
                    <a:pt x="14467" y="3483"/>
                  </a:lnTo>
                  <a:lnTo>
                    <a:pt x="14248" y="3191"/>
                  </a:lnTo>
                  <a:lnTo>
                    <a:pt x="14029" y="2874"/>
                  </a:lnTo>
                  <a:lnTo>
                    <a:pt x="13761" y="2607"/>
                  </a:lnTo>
                  <a:lnTo>
                    <a:pt x="13518" y="2314"/>
                  </a:lnTo>
                  <a:lnTo>
                    <a:pt x="13225" y="2071"/>
                  </a:lnTo>
                  <a:lnTo>
                    <a:pt x="12957" y="1803"/>
                  </a:lnTo>
                  <a:lnTo>
                    <a:pt x="12641" y="1584"/>
                  </a:lnTo>
                  <a:lnTo>
                    <a:pt x="12349" y="1364"/>
                  </a:lnTo>
                  <a:lnTo>
                    <a:pt x="12008" y="1145"/>
                  </a:lnTo>
                  <a:lnTo>
                    <a:pt x="11691" y="950"/>
                  </a:lnTo>
                  <a:lnTo>
                    <a:pt x="11350" y="780"/>
                  </a:lnTo>
                  <a:lnTo>
                    <a:pt x="10985" y="634"/>
                  </a:lnTo>
                  <a:lnTo>
                    <a:pt x="10644" y="488"/>
                  </a:lnTo>
                  <a:lnTo>
                    <a:pt x="10278" y="366"/>
                  </a:lnTo>
                  <a:lnTo>
                    <a:pt x="9889" y="244"/>
                  </a:lnTo>
                  <a:lnTo>
                    <a:pt x="9499" y="171"/>
                  </a:lnTo>
                  <a:lnTo>
                    <a:pt x="9109" y="98"/>
                  </a:lnTo>
                  <a:lnTo>
                    <a:pt x="8720" y="49"/>
                  </a:lnTo>
                  <a:lnTo>
                    <a:pt x="8330" y="25"/>
                  </a:lnTo>
                  <a:lnTo>
                    <a:pt x="7916" y="1"/>
                  </a:lnTo>
                  <a:lnTo>
                    <a:pt x="7916" y="1"/>
                  </a:lnTo>
                  <a:close/>
                </a:path>
              </a:pathLst>
            </a:custGeom>
            <a:noFill/>
            <a:ln cap="rnd" cmpd="sng" w="1905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" name="Google Shape;533;p55"/>
            <p:cNvSpPr/>
            <p:nvPr/>
          </p:nvSpPr>
          <p:spPr>
            <a:xfrm>
              <a:off x="6673500" y="333700"/>
              <a:ext cx="347100" cy="347100"/>
            </a:xfrm>
            <a:custGeom>
              <a:rect b="b" l="l" r="r" t="t"/>
              <a:pathLst>
                <a:path extrusionOk="0" fill="none" h="13884" w="13884">
                  <a:moveTo>
                    <a:pt x="6942" y="13883"/>
                  </a:moveTo>
                  <a:lnTo>
                    <a:pt x="6942" y="13883"/>
                  </a:lnTo>
                  <a:lnTo>
                    <a:pt x="6577" y="13883"/>
                  </a:lnTo>
                  <a:lnTo>
                    <a:pt x="6236" y="13834"/>
                  </a:lnTo>
                  <a:lnTo>
                    <a:pt x="5895" y="13810"/>
                  </a:lnTo>
                  <a:lnTo>
                    <a:pt x="5554" y="13737"/>
                  </a:lnTo>
                  <a:lnTo>
                    <a:pt x="5213" y="13664"/>
                  </a:lnTo>
                  <a:lnTo>
                    <a:pt x="4872" y="13566"/>
                  </a:lnTo>
                  <a:lnTo>
                    <a:pt x="4555" y="13469"/>
                  </a:lnTo>
                  <a:lnTo>
                    <a:pt x="4239" y="13323"/>
                  </a:lnTo>
                  <a:lnTo>
                    <a:pt x="3946" y="13201"/>
                  </a:lnTo>
                  <a:lnTo>
                    <a:pt x="3630" y="13031"/>
                  </a:lnTo>
                  <a:lnTo>
                    <a:pt x="3337" y="12884"/>
                  </a:lnTo>
                  <a:lnTo>
                    <a:pt x="3069" y="12690"/>
                  </a:lnTo>
                  <a:lnTo>
                    <a:pt x="2802" y="12495"/>
                  </a:lnTo>
                  <a:lnTo>
                    <a:pt x="2534" y="12300"/>
                  </a:lnTo>
                  <a:lnTo>
                    <a:pt x="2290" y="12081"/>
                  </a:lnTo>
                  <a:lnTo>
                    <a:pt x="2047" y="11837"/>
                  </a:lnTo>
                  <a:lnTo>
                    <a:pt x="1803" y="11594"/>
                  </a:lnTo>
                  <a:lnTo>
                    <a:pt x="1584" y="11350"/>
                  </a:lnTo>
                  <a:lnTo>
                    <a:pt x="1389" y="11082"/>
                  </a:lnTo>
                  <a:lnTo>
                    <a:pt x="1194" y="10814"/>
                  </a:lnTo>
                  <a:lnTo>
                    <a:pt x="999" y="10546"/>
                  </a:lnTo>
                  <a:lnTo>
                    <a:pt x="853" y="10254"/>
                  </a:lnTo>
                  <a:lnTo>
                    <a:pt x="683" y="9938"/>
                  </a:lnTo>
                  <a:lnTo>
                    <a:pt x="561" y="9645"/>
                  </a:lnTo>
                  <a:lnTo>
                    <a:pt x="415" y="9329"/>
                  </a:lnTo>
                  <a:lnTo>
                    <a:pt x="317" y="9012"/>
                  </a:lnTo>
                  <a:lnTo>
                    <a:pt x="220" y="8671"/>
                  </a:lnTo>
                  <a:lnTo>
                    <a:pt x="147" y="8330"/>
                  </a:lnTo>
                  <a:lnTo>
                    <a:pt x="74" y="7989"/>
                  </a:lnTo>
                  <a:lnTo>
                    <a:pt x="49" y="7648"/>
                  </a:lnTo>
                  <a:lnTo>
                    <a:pt x="1" y="7307"/>
                  </a:lnTo>
                  <a:lnTo>
                    <a:pt x="1" y="6942"/>
                  </a:lnTo>
                  <a:lnTo>
                    <a:pt x="1" y="6942"/>
                  </a:lnTo>
                  <a:lnTo>
                    <a:pt x="1" y="6577"/>
                  </a:lnTo>
                  <a:lnTo>
                    <a:pt x="49" y="6236"/>
                  </a:lnTo>
                  <a:lnTo>
                    <a:pt x="74" y="5895"/>
                  </a:lnTo>
                  <a:lnTo>
                    <a:pt x="147" y="5554"/>
                  </a:lnTo>
                  <a:lnTo>
                    <a:pt x="220" y="5213"/>
                  </a:lnTo>
                  <a:lnTo>
                    <a:pt x="317" y="4872"/>
                  </a:lnTo>
                  <a:lnTo>
                    <a:pt x="415" y="4555"/>
                  </a:lnTo>
                  <a:lnTo>
                    <a:pt x="561" y="4238"/>
                  </a:lnTo>
                  <a:lnTo>
                    <a:pt x="683" y="3946"/>
                  </a:lnTo>
                  <a:lnTo>
                    <a:pt x="853" y="3630"/>
                  </a:lnTo>
                  <a:lnTo>
                    <a:pt x="999" y="3337"/>
                  </a:lnTo>
                  <a:lnTo>
                    <a:pt x="1194" y="3069"/>
                  </a:lnTo>
                  <a:lnTo>
                    <a:pt x="1389" y="2802"/>
                  </a:lnTo>
                  <a:lnTo>
                    <a:pt x="1584" y="2534"/>
                  </a:lnTo>
                  <a:lnTo>
                    <a:pt x="1803" y="2290"/>
                  </a:lnTo>
                  <a:lnTo>
                    <a:pt x="2047" y="2047"/>
                  </a:lnTo>
                  <a:lnTo>
                    <a:pt x="2290" y="1803"/>
                  </a:lnTo>
                  <a:lnTo>
                    <a:pt x="2534" y="1584"/>
                  </a:lnTo>
                  <a:lnTo>
                    <a:pt x="2802" y="1389"/>
                  </a:lnTo>
                  <a:lnTo>
                    <a:pt x="3069" y="1194"/>
                  </a:lnTo>
                  <a:lnTo>
                    <a:pt x="3337" y="999"/>
                  </a:lnTo>
                  <a:lnTo>
                    <a:pt x="3630" y="853"/>
                  </a:lnTo>
                  <a:lnTo>
                    <a:pt x="3946" y="683"/>
                  </a:lnTo>
                  <a:lnTo>
                    <a:pt x="4239" y="561"/>
                  </a:lnTo>
                  <a:lnTo>
                    <a:pt x="4555" y="415"/>
                  </a:lnTo>
                  <a:lnTo>
                    <a:pt x="4872" y="317"/>
                  </a:lnTo>
                  <a:lnTo>
                    <a:pt x="5213" y="220"/>
                  </a:lnTo>
                  <a:lnTo>
                    <a:pt x="5554" y="147"/>
                  </a:lnTo>
                  <a:lnTo>
                    <a:pt x="5895" y="74"/>
                  </a:lnTo>
                  <a:lnTo>
                    <a:pt x="6236" y="49"/>
                  </a:lnTo>
                  <a:lnTo>
                    <a:pt x="6577" y="1"/>
                  </a:lnTo>
                  <a:lnTo>
                    <a:pt x="6942" y="1"/>
                  </a:lnTo>
                  <a:lnTo>
                    <a:pt x="6942" y="1"/>
                  </a:lnTo>
                  <a:lnTo>
                    <a:pt x="7307" y="1"/>
                  </a:lnTo>
                  <a:lnTo>
                    <a:pt x="7648" y="49"/>
                  </a:lnTo>
                  <a:lnTo>
                    <a:pt x="7989" y="74"/>
                  </a:lnTo>
                  <a:lnTo>
                    <a:pt x="8330" y="147"/>
                  </a:lnTo>
                  <a:lnTo>
                    <a:pt x="8671" y="220"/>
                  </a:lnTo>
                  <a:lnTo>
                    <a:pt x="9012" y="317"/>
                  </a:lnTo>
                  <a:lnTo>
                    <a:pt x="9329" y="415"/>
                  </a:lnTo>
                  <a:lnTo>
                    <a:pt x="9645" y="561"/>
                  </a:lnTo>
                  <a:lnTo>
                    <a:pt x="9938" y="683"/>
                  </a:lnTo>
                  <a:lnTo>
                    <a:pt x="10254" y="853"/>
                  </a:lnTo>
                  <a:lnTo>
                    <a:pt x="10546" y="999"/>
                  </a:lnTo>
                  <a:lnTo>
                    <a:pt x="10814" y="1194"/>
                  </a:lnTo>
                  <a:lnTo>
                    <a:pt x="11082" y="1389"/>
                  </a:lnTo>
                  <a:lnTo>
                    <a:pt x="11350" y="1584"/>
                  </a:lnTo>
                  <a:lnTo>
                    <a:pt x="11594" y="1803"/>
                  </a:lnTo>
                  <a:lnTo>
                    <a:pt x="11837" y="2047"/>
                  </a:lnTo>
                  <a:lnTo>
                    <a:pt x="12081" y="2290"/>
                  </a:lnTo>
                  <a:lnTo>
                    <a:pt x="12300" y="2534"/>
                  </a:lnTo>
                  <a:lnTo>
                    <a:pt x="12495" y="2802"/>
                  </a:lnTo>
                  <a:lnTo>
                    <a:pt x="12690" y="3069"/>
                  </a:lnTo>
                  <a:lnTo>
                    <a:pt x="12885" y="3337"/>
                  </a:lnTo>
                  <a:lnTo>
                    <a:pt x="13031" y="3630"/>
                  </a:lnTo>
                  <a:lnTo>
                    <a:pt x="13201" y="3946"/>
                  </a:lnTo>
                  <a:lnTo>
                    <a:pt x="13323" y="4238"/>
                  </a:lnTo>
                  <a:lnTo>
                    <a:pt x="13469" y="4555"/>
                  </a:lnTo>
                  <a:lnTo>
                    <a:pt x="13566" y="4872"/>
                  </a:lnTo>
                  <a:lnTo>
                    <a:pt x="13664" y="5213"/>
                  </a:lnTo>
                  <a:lnTo>
                    <a:pt x="13737" y="5554"/>
                  </a:lnTo>
                  <a:lnTo>
                    <a:pt x="13810" y="5895"/>
                  </a:lnTo>
                  <a:lnTo>
                    <a:pt x="13834" y="6236"/>
                  </a:lnTo>
                  <a:lnTo>
                    <a:pt x="13883" y="6577"/>
                  </a:lnTo>
                  <a:lnTo>
                    <a:pt x="13883" y="6942"/>
                  </a:lnTo>
                  <a:lnTo>
                    <a:pt x="13883" y="6942"/>
                  </a:lnTo>
                  <a:lnTo>
                    <a:pt x="13883" y="7307"/>
                  </a:lnTo>
                  <a:lnTo>
                    <a:pt x="13834" y="7648"/>
                  </a:lnTo>
                  <a:lnTo>
                    <a:pt x="13810" y="7989"/>
                  </a:lnTo>
                  <a:lnTo>
                    <a:pt x="13737" y="8330"/>
                  </a:lnTo>
                  <a:lnTo>
                    <a:pt x="13664" y="8671"/>
                  </a:lnTo>
                  <a:lnTo>
                    <a:pt x="13566" y="9012"/>
                  </a:lnTo>
                  <a:lnTo>
                    <a:pt x="13469" y="9329"/>
                  </a:lnTo>
                  <a:lnTo>
                    <a:pt x="13323" y="9645"/>
                  </a:lnTo>
                  <a:lnTo>
                    <a:pt x="13201" y="9938"/>
                  </a:lnTo>
                  <a:lnTo>
                    <a:pt x="13031" y="10254"/>
                  </a:lnTo>
                  <a:lnTo>
                    <a:pt x="12885" y="10546"/>
                  </a:lnTo>
                  <a:lnTo>
                    <a:pt x="12690" y="10814"/>
                  </a:lnTo>
                  <a:lnTo>
                    <a:pt x="12495" y="11082"/>
                  </a:lnTo>
                  <a:lnTo>
                    <a:pt x="12300" y="11350"/>
                  </a:lnTo>
                  <a:lnTo>
                    <a:pt x="12081" y="11594"/>
                  </a:lnTo>
                  <a:lnTo>
                    <a:pt x="11837" y="11837"/>
                  </a:lnTo>
                  <a:lnTo>
                    <a:pt x="11594" y="12081"/>
                  </a:lnTo>
                  <a:lnTo>
                    <a:pt x="11350" y="12300"/>
                  </a:lnTo>
                  <a:lnTo>
                    <a:pt x="11082" y="12495"/>
                  </a:lnTo>
                  <a:lnTo>
                    <a:pt x="10814" y="12690"/>
                  </a:lnTo>
                  <a:lnTo>
                    <a:pt x="10546" y="12884"/>
                  </a:lnTo>
                  <a:lnTo>
                    <a:pt x="10254" y="13031"/>
                  </a:lnTo>
                  <a:lnTo>
                    <a:pt x="9938" y="13201"/>
                  </a:lnTo>
                  <a:lnTo>
                    <a:pt x="9645" y="13323"/>
                  </a:lnTo>
                  <a:lnTo>
                    <a:pt x="9329" y="13469"/>
                  </a:lnTo>
                  <a:lnTo>
                    <a:pt x="9012" y="13566"/>
                  </a:lnTo>
                  <a:lnTo>
                    <a:pt x="8671" y="13664"/>
                  </a:lnTo>
                  <a:lnTo>
                    <a:pt x="8330" y="13737"/>
                  </a:lnTo>
                  <a:lnTo>
                    <a:pt x="7989" y="13810"/>
                  </a:lnTo>
                  <a:lnTo>
                    <a:pt x="7648" y="13834"/>
                  </a:lnTo>
                  <a:lnTo>
                    <a:pt x="7307" y="13883"/>
                  </a:lnTo>
                  <a:lnTo>
                    <a:pt x="6942" y="13883"/>
                  </a:lnTo>
                  <a:lnTo>
                    <a:pt x="6942" y="13883"/>
                  </a:lnTo>
                  <a:close/>
                </a:path>
              </a:pathLst>
            </a:custGeom>
            <a:noFill/>
            <a:ln cap="rnd" cmpd="sng" w="1905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" name="Google Shape;534;p55"/>
            <p:cNvSpPr/>
            <p:nvPr/>
          </p:nvSpPr>
          <p:spPr>
            <a:xfrm>
              <a:off x="6848850" y="397625"/>
              <a:ext cx="54825" cy="169300"/>
            </a:xfrm>
            <a:custGeom>
              <a:rect b="b" l="l" r="r" t="t"/>
              <a:pathLst>
                <a:path extrusionOk="0" fill="none" h="6772" w="2193">
                  <a:moveTo>
                    <a:pt x="1" y="1"/>
                  </a:moveTo>
                  <a:lnTo>
                    <a:pt x="1" y="4580"/>
                  </a:lnTo>
                  <a:lnTo>
                    <a:pt x="2193" y="6772"/>
                  </a:lnTo>
                </a:path>
              </a:pathLst>
            </a:custGeom>
            <a:noFill/>
            <a:ln cap="rnd" cmpd="sng" w="1905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" name="Google Shape;535;p55"/>
            <p:cNvSpPr/>
            <p:nvPr/>
          </p:nvSpPr>
          <p:spPr>
            <a:xfrm>
              <a:off x="6847025" y="333700"/>
              <a:ext cx="25" cy="29250"/>
            </a:xfrm>
            <a:custGeom>
              <a:rect b="b" l="l" r="r" t="t"/>
              <a:pathLst>
                <a:path extrusionOk="0" fill="none" h="1170" w="1">
                  <a:moveTo>
                    <a:pt x="1" y="1170"/>
                  </a:moveTo>
                  <a:lnTo>
                    <a:pt x="1" y="1"/>
                  </a:lnTo>
                </a:path>
              </a:pathLst>
            </a:custGeom>
            <a:noFill/>
            <a:ln cap="rnd" cmpd="sng" w="1905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" name="Google Shape;536;p55"/>
            <p:cNvSpPr/>
            <p:nvPr/>
          </p:nvSpPr>
          <p:spPr>
            <a:xfrm>
              <a:off x="6760575" y="356850"/>
              <a:ext cx="25" cy="25"/>
            </a:xfrm>
            <a:custGeom>
              <a:rect b="b" l="l" r="r" t="t"/>
              <a:pathLst>
                <a:path extrusionOk="0" fill="none" h="1" w="1">
                  <a:moveTo>
                    <a:pt x="1" y="0"/>
                  </a:moveTo>
                  <a:lnTo>
                    <a:pt x="1" y="0"/>
                  </a:lnTo>
                </a:path>
              </a:pathLst>
            </a:custGeom>
            <a:noFill/>
            <a:ln cap="rnd" cmpd="sng" w="1905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" name="Google Shape;537;p55"/>
            <p:cNvSpPr/>
            <p:nvPr/>
          </p:nvSpPr>
          <p:spPr>
            <a:xfrm>
              <a:off x="6760575" y="356850"/>
              <a:ext cx="14025" cy="24975"/>
            </a:xfrm>
            <a:custGeom>
              <a:rect b="b" l="l" r="r" t="t"/>
              <a:pathLst>
                <a:path extrusionOk="0" fill="none" h="999" w="561">
                  <a:moveTo>
                    <a:pt x="1" y="0"/>
                  </a:moveTo>
                  <a:lnTo>
                    <a:pt x="561" y="999"/>
                  </a:lnTo>
                </a:path>
              </a:pathLst>
            </a:custGeom>
            <a:noFill/>
            <a:ln cap="rnd" cmpd="sng" w="1905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" name="Google Shape;538;p55"/>
            <p:cNvSpPr/>
            <p:nvPr/>
          </p:nvSpPr>
          <p:spPr>
            <a:xfrm>
              <a:off x="6696650" y="420775"/>
              <a:ext cx="25" cy="25"/>
            </a:xfrm>
            <a:custGeom>
              <a:rect b="b" l="l" r="r" t="t"/>
              <a:pathLst>
                <a:path extrusionOk="0" fill="none" h="1" w="1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noFill/>
            <a:ln cap="rnd" cmpd="sng" w="1905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" name="Google Shape;539;p55"/>
            <p:cNvSpPr/>
            <p:nvPr/>
          </p:nvSpPr>
          <p:spPr>
            <a:xfrm>
              <a:off x="6696650" y="420775"/>
              <a:ext cx="24975" cy="14025"/>
            </a:xfrm>
            <a:custGeom>
              <a:rect b="b" l="l" r="r" t="t"/>
              <a:pathLst>
                <a:path extrusionOk="0" fill="none" h="561" w="999">
                  <a:moveTo>
                    <a:pt x="0" y="0"/>
                  </a:moveTo>
                  <a:lnTo>
                    <a:pt x="999" y="561"/>
                  </a:lnTo>
                </a:path>
              </a:pathLst>
            </a:custGeom>
            <a:noFill/>
            <a:ln cap="rnd" cmpd="sng" w="1905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" name="Google Shape;540;p55"/>
            <p:cNvSpPr/>
            <p:nvPr/>
          </p:nvSpPr>
          <p:spPr>
            <a:xfrm>
              <a:off x="6673500" y="507225"/>
              <a:ext cx="29250" cy="25"/>
            </a:xfrm>
            <a:custGeom>
              <a:rect b="b" l="l" r="r" t="t"/>
              <a:pathLst>
                <a:path extrusionOk="0" fill="none" h="1" w="1170">
                  <a:moveTo>
                    <a:pt x="1" y="1"/>
                  </a:moveTo>
                  <a:lnTo>
                    <a:pt x="1170" y="1"/>
                  </a:lnTo>
                </a:path>
              </a:pathLst>
            </a:custGeom>
            <a:noFill/>
            <a:ln cap="rnd" cmpd="sng" w="1905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" name="Google Shape;541;p55"/>
            <p:cNvSpPr/>
            <p:nvPr/>
          </p:nvSpPr>
          <p:spPr>
            <a:xfrm>
              <a:off x="6696650" y="593700"/>
              <a:ext cx="25" cy="25"/>
            </a:xfrm>
            <a:custGeom>
              <a:rect b="b" l="l" r="r" t="t"/>
              <a:pathLst>
                <a:path extrusionOk="0" fill="none" h="1" w="1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noFill/>
            <a:ln cap="rnd" cmpd="sng" w="1905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" name="Google Shape;542;p55"/>
            <p:cNvSpPr/>
            <p:nvPr/>
          </p:nvSpPr>
          <p:spPr>
            <a:xfrm>
              <a:off x="6696650" y="579700"/>
              <a:ext cx="24975" cy="14025"/>
            </a:xfrm>
            <a:custGeom>
              <a:rect b="b" l="l" r="r" t="t"/>
              <a:pathLst>
                <a:path extrusionOk="0" fill="none" h="561" w="999">
                  <a:moveTo>
                    <a:pt x="0" y="560"/>
                  </a:moveTo>
                  <a:lnTo>
                    <a:pt x="999" y="0"/>
                  </a:lnTo>
                </a:path>
              </a:pathLst>
            </a:custGeom>
            <a:noFill/>
            <a:ln cap="rnd" cmpd="sng" w="1905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" name="Google Shape;543;p55"/>
            <p:cNvSpPr/>
            <p:nvPr/>
          </p:nvSpPr>
          <p:spPr>
            <a:xfrm>
              <a:off x="6760575" y="632675"/>
              <a:ext cx="14025" cy="24975"/>
            </a:xfrm>
            <a:custGeom>
              <a:rect b="b" l="l" r="r" t="t"/>
              <a:pathLst>
                <a:path extrusionOk="0" fill="none" h="999" w="561">
                  <a:moveTo>
                    <a:pt x="1" y="999"/>
                  </a:moveTo>
                  <a:lnTo>
                    <a:pt x="561" y="0"/>
                  </a:lnTo>
                </a:path>
              </a:pathLst>
            </a:custGeom>
            <a:noFill/>
            <a:ln cap="rnd" cmpd="sng" w="1905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" name="Google Shape;544;p55"/>
            <p:cNvSpPr/>
            <p:nvPr/>
          </p:nvSpPr>
          <p:spPr>
            <a:xfrm>
              <a:off x="6760575" y="657625"/>
              <a:ext cx="25" cy="25"/>
            </a:xfrm>
            <a:custGeom>
              <a:rect b="b" l="l" r="r" t="t"/>
              <a:pathLst>
                <a:path extrusionOk="0" fill="none" h="1" w="1">
                  <a:moveTo>
                    <a:pt x="1" y="1"/>
                  </a:moveTo>
                  <a:lnTo>
                    <a:pt x="1" y="1"/>
                  </a:lnTo>
                </a:path>
              </a:pathLst>
            </a:custGeom>
            <a:noFill/>
            <a:ln cap="rnd" cmpd="sng" w="1905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" name="Google Shape;545;p55"/>
            <p:cNvSpPr/>
            <p:nvPr/>
          </p:nvSpPr>
          <p:spPr>
            <a:xfrm>
              <a:off x="6847025" y="651550"/>
              <a:ext cx="25" cy="29250"/>
            </a:xfrm>
            <a:custGeom>
              <a:rect b="b" l="l" r="r" t="t"/>
              <a:pathLst>
                <a:path extrusionOk="0" fill="none" h="1170" w="1">
                  <a:moveTo>
                    <a:pt x="1" y="0"/>
                  </a:moveTo>
                  <a:lnTo>
                    <a:pt x="1" y="1169"/>
                  </a:lnTo>
                </a:path>
              </a:pathLst>
            </a:custGeom>
            <a:noFill/>
            <a:ln cap="rnd" cmpd="sng" w="1905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" name="Google Shape;546;p55"/>
            <p:cNvSpPr/>
            <p:nvPr/>
          </p:nvSpPr>
          <p:spPr>
            <a:xfrm>
              <a:off x="6919500" y="632675"/>
              <a:ext cx="14025" cy="24975"/>
            </a:xfrm>
            <a:custGeom>
              <a:rect b="b" l="l" r="r" t="t"/>
              <a:pathLst>
                <a:path extrusionOk="0" fill="none" h="999" w="561">
                  <a:moveTo>
                    <a:pt x="560" y="999"/>
                  </a:moveTo>
                  <a:lnTo>
                    <a:pt x="0" y="0"/>
                  </a:lnTo>
                </a:path>
              </a:pathLst>
            </a:custGeom>
            <a:noFill/>
            <a:ln cap="rnd" cmpd="sng" w="1905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" name="Google Shape;547;p55"/>
            <p:cNvSpPr/>
            <p:nvPr/>
          </p:nvSpPr>
          <p:spPr>
            <a:xfrm>
              <a:off x="6933500" y="657625"/>
              <a:ext cx="25" cy="25"/>
            </a:xfrm>
            <a:custGeom>
              <a:rect b="b" l="l" r="r" t="t"/>
              <a:pathLst>
                <a:path extrusionOk="0" fill="none" h="1" w="1">
                  <a:moveTo>
                    <a:pt x="0" y="1"/>
                  </a:moveTo>
                  <a:lnTo>
                    <a:pt x="0" y="1"/>
                  </a:lnTo>
                </a:path>
              </a:pathLst>
            </a:custGeom>
            <a:noFill/>
            <a:ln cap="rnd" cmpd="sng" w="1905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" name="Google Shape;548;p55"/>
            <p:cNvSpPr/>
            <p:nvPr/>
          </p:nvSpPr>
          <p:spPr>
            <a:xfrm>
              <a:off x="6972475" y="579700"/>
              <a:ext cx="24975" cy="14025"/>
            </a:xfrm>
            <a:custGeom>
              <a:rect b="b" l="l" r="r" t="t"/>
              <a:pathLst>
                <a:path extrusionOk="0" fill="none" h="561" w="999">
                  <a:moveTo>
                    <a:pt x="999" y="560"/>
                  </a:moveTo>
                  <a:lnTo>
                    <a:pt x="0" y="0"/>
                  </a:lnTo>
                </a:path>
              </a:pathLst>
            </a:custGeom>
            <a:noFill/>
            <a:ln cap="rnd" cmpd="sng" w="1905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" name="Google Shape;549;p55"/>
            <p:cNvSpPr/>
            <p:nvPr/>
          </p:nvSpPr>
          <p:spPr>
            <a:xfrm>
              <a:off x="6997425" y="593700"/>
              <a:ext cx="25" cy="25"/>
            </a:xfrm>
            <a:custGeom>
              <a:rect b="b" l="l" r="r" t="t"/>
              <a:pathLst>
                <a:path extrusionOk="0" fill="none" h="1" w="1">
                  <a:moveTo>
                    <a:pt x="1" y="0"/>
                  </a:moveTo>
                  <a:lnTo>
                    <a:pt x="1" y="0"/>
                  </a:lnTo>
                </a:path>
              </a:pathLst>
            </a:custGeom>
            <a:noFill/>
            <a:ln cap="rnd" cmpd="sng" w="1905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" name="Google Shape;550;p55"/>
            <p:cNvSpPr/>
            <p:nvPr/>
          </p:nvSpPr>
          <p:spPr>
            <a:xfrm>
              <a:off x="6991350" y="507225"/>
              <a:ext cx="29250" cy="25"/>
            </a:xfrm>
            <a:custGeom>
              <a:rect b="b" l="l" r="r" t="t"/>
              <a:pathLst>
                <a:path extrusionOk="0" fill="none" h="1" w="1170">
                  <a:moveTo>
                    <a:pt x="1169" y="1"/>
                  </a:moveTo>
                  <a:lnTo>
                    <a:pt x="0" y="1"/>
                  </a:lnTo>
                </a:path>
              </a:pathLst>
            </a:custGeom>
            <a:noFill/>
            <a:ln cap="rnd" cmpd="sng" w="1905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" name="Google Shape;551;p55"/>
            <p:cNvSpPr/>
            <p:nvPr/>
          </p:nvSpPr>
          <p:spPr>
            <a:xfrm>
              <a:off x="6972475" y="420775"/>
              <a:ext cx="24975" cy="14025"/>
            </a:xfrm>
            <a:custGeom>
              <a:rect b="b" l="l" r="r" t="t"/>
              <a:pathLst>
                <a:path extrusionOk="0" fill="none" h="561" w="999">
                  <a:moveTo>
                    <a:pt x="0" y="561"/>
                  </a:moveTo>
                  <a:lnTo>
                    <a:pt x="999" y="0"/>
                  </a:lnTo>
                </a:path>
              </a:pathLst>
            </a:custGeom>
            <a:noFill/>
            <a:ln cap="rnd" cmpd="sng" w="1905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" name="Google Shape;552;p55"/>
            <p:cNvSpPr/>
            <p:nvPr/>
          </p:nvSpPr>
          <p:spPr>
            <a:xfrm>
              <a:off x="6997425" y="420775"/>
              <a:ext cx="25" cy="25"/>
            </a:xfrm>
            <a:custGeom>
              <a:rect b="b" l="l" r="r" t="t"/>
              <a:pathLst>
                <a:path extrusionOk="0" fill="none" h="1" w="1">
                  <a:moveTo>
                    <a:pt x="1" y="0"/>
                  </a:moveTo>
                  <a:lnTo>
                    <a:pt x="1" y="0"/>
                  </a:lnTo>
                </a:path>
              </a:pathLst>
            </a:custGeom>
            <a:noFill/>
            <a:ln cap="rnd" cmpd="sng" w="1905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" name="Google Shape;553;p55"/>
            <p:cNvSpPr/>
            <p:nvPr/>
          </p:nvSpPr>
          <p:spPr>
            <a:xfrm>
              <a:off x="6919500" y="356850"/>
              <a:ext cx="14025" cy="24975"/>
            </a:xfrm>
            <a:custGeom>
              <a:rect b="b" l="l" r="r" t="t"/>
              <a:pathLst>
                <a:path extrusionOk="0" fill="none" h="999" w="561">
                  <a:moveTo>
                    <a:pt x="560" y="0"/>
                  </a:moveTo>
                  <a:lnTo>
                    <a:pt x="0" y="999"/>
                  </a:lnTo>
                </a:path>
              </a:pathLst>
            </a:custGeom>
            <a:noFill/>
            <a:ln cap="rnd" cmpd="sng" w="1905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" name="Google Shape;554;p55"/>
            <p:cNvSpPr/>
            <p:nvPr/>
          </p:nvSpPr>
          <p:spPr>
            <a:xfrm>
              <a:off x="6933500" y="356850"/>
              <a:ext cx="25" cy="25"/>
            </a:xfrm>
            <a:custGeom>
              <a:rect b="b" l="l" r="r" t="t"/>
              <a:pathLst>
                <a:path extrusionOk="0" fill="none" h="1" w="1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noFill/>
            <a:ln cap="rnd" cmpd="sng" w="1905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55" name="Google Shape;555;p55"/>
          <p:cNvGrpSpPr/>
          <p:nvPr/>
        </p:nvGrpSpPr>
        <p:grpSpPr>
          <a:xfrm>
            <a:off x="1692826" y="2921882"/>
            <a:ext cx="1371605" cy="1371605"/>
            <a:chOff x="6649150" y="309350"/>
            <a:chExt cx="395800" cy="395800"/>
          </a:xfrm>
        </p:grpSpPr>
        <p:sp>
          <p:nvSpPr>
            <p:cNvPr id="556" name="Google Shape;556;p55"/>
            <p:cNvSpPr/>
            <p:nvPr/>
          </p:nvSpPr>
          <p:spPr>
            <a:xfrm>
              <a:off x="6649150" y="309350"/>
              <a:ext cx="395800" cy="395800"/>
            </a:xfrm>
            <a:custGeom>
              <a:rect b="b" l="l" r="r" t="t"/>
              <a:pathLst>
                <a:path extrusionOk="0" fill="none" h="15832" w="15832">
                  <a:moveTo>
                    <a:pt x="7916" y="1"/>
                  </a:moveTo>
                  <a:lnTo>
                    <a:pt x="7916" y="1"/>
                  </a:lnTo>
                  <a:lnTo>
                    <a:pt x="7502" y="25"/>
                  </a:lnTo>
                  <a:lnTo>
                    <a:pt x="7112" y="49"/>
                  </a:lnTo>
                  <a:lnTo>
                    <a:pt x="6723" y="98"/>
                  </a:lnTo>
                  <a:lnTo>
                    <a:pt x="6333" y="171"/>
                  </a:lnTo>
                  <a:lnTo>
                    <a:pt x="5943" y="244"/>
                  </a:lnTo>
                  <a:lnTo>
                    <a:pt x="5553" y="366"/>
                  </a:lnTo>
                  <a:lnTo>
                    <a:pt x="5188" y="488"/>
                  </a:lnTo>
                  <a:lnTo>
                    <a:pt x="4847" y="634"/>
                  </a:lnTo>
                  <a:lnTo>
                    <a:pt x="4482" y="780"/>
                  </a:lnTo>
                  <a:lnTo>
                    <a:pt x="4141" y="950"/>
                  </a:lnTo>
                  <a:lnTo>
                    <a:pt x="3824" y="1145"/>
                  </a:lnTo>
                  <a:lnTo>
                    <a:pt x="3483" y="1364"/>
                  </a:lnTo>
                  <a:lnTo>
                    <a:pt x="3191" y="1584"/>
                  </a:lnTo>
                  <a:lnTo>
                    <a:pt x="2874" y="1803"/>
                  </a:lnTo>
                  <a:lnTo>
                    <a:pt x="2607" y="2071"/>
                  </a:lnTo>
                  <a:lnTo>
                    <a:pt x="2314" y="2314"/>
                  </a:lnTo>
                  <a:lnTo>
                    <a:pt x="2071" y="2607"/>
                  </a:lnTo>
                  <a:lnTo>
                    <a:pt x="1803" y="2874"/>
                  </a:lnTo>
                  <a:lnTo>
                    <a:pt x="1584" y="3191"/>
                  </a:lnTo>
                  <a:lnTo>
                    <a:pt x="1364" y="3483"/>
                  </a:lnTo>
                  <a:lnTo>
                    <a:pt x="1145" y="3824"/>
                  </a:lnTo>
                  <a:lnTo>
                    <a:pt x="950" y="4141"/>
                  </a:lnTo>
                  <a:lnTo>
                    <a:pt x="780" y="4482"/>
                  </a:lnTo>
                  <a:lnTo>
                    <a:pt x="634" y="4847"/>
                  </a:lnTo>
                  <a:lnTo>
                    <a:pt x="488" y="5188"/>
                  </a:lnTo>
                  <a:lnTo>
                    <a:pt x="366" y="5553"/>
                  </a:lnTo>
                  <a:lnTo>
                    <a:pt x="244" y="5943"/>
                  </a:lnTo>
                  <a:lnTo>
                    <a:pt x="171" y="6333"/>
                  </a:lnTo>
                  <a:lnTo>
                    <a:pt x="98" y="6722"/>
                  </a:lnTo>
                  <a:lnTo>
                    <a:pt x="49" y="7112"/>
                  </a:lnTo>
                  <a:lnTo>
                    <a:pt x="25" y="7502"/>
                  </a:lnTo>
                  <a:lnTo>
                    <a:pt x="1" y="7916"/>
                  </a:lnTo>
                  <a:lnTo>
                    <a:pt x="1" y="7916"/>
                  </a:lnTo>
                  <a:lnTo>
                    <a:pt x="25" y="8330"/>
                  </a:lnTo>
                  <a:lnTo>
                    <a:pt x="49" y="8720"/>
                  </a:lnTo>
                  <a:lnTo>
                    <a:pt x="98" y="9109"/>
                  </a:lnTo>
                  <a:lnTo>
                    <a:pt x="171" y="9499"/>
                  </a:lnTo>
                  <a:lnTo>
                    <a:pt x="244" y="9889"/>
                  </a:lnTo>
                  <a:lnTo>
                    <a:pt x="366" y="10278"/>
                  </a:lnTo>
                  <a:lnTo>
                    <a:pt x="488" y="10644"/>
                  </a:lnTo>
                  <a:lnTo>
                    <a:pt x="634" y="10985"/>
                  </a:lnTo>
                  <a:lnTo>
                    <a:pt x="780" y="11350"/>
                  </a:lnTo>
                  <a:lnTo>
                    <a:pt x="950" y="11691"/>
                  </a:lnTo>
                  <a:lnTo>
                    <a:pt x="1145" y="12008"/>
                  </a:lnTo>
                  <a:lnTo>
                    <a:pt x="1364" y="12348"/>
                  </a:lnTo>
                  <a:lnTo>
                    <a:pt x="1584" y="12641"/>
                  </a:lnTo>
                  <a:lnTo>
                    <a:pt x="1803" y="12957"/>
                  </a:lnTo>
                  <a:lnTo>
                    <a:pt x="2071" y="13225"/>
                  </a:lnTo>
                  <a:lnTo>
                    <a:pt x="2314" y="13518"/>
                  </a:lnTo>
                  <a:lnTo>
                    <a:pt x="2607" y="13761"/>
                  </a:lnTo>
                  <a:lnTo>
                    <a:pt x="2874" y="14029"/>
                  </a:lnTo>
                  <a:lnTo>
                    <a:pt x="3191" y="14248"/>
                  </a:lnTo>
                  <a:lnTo>
                    <a:pt x="3483" y="14467"/>
                  </a:lnTo>
                  <a:lnTo>
                    <a:pt x="3824" y="14687"/>
                  </a:lnTo>
                  <a:lnTo>
                    <a:pt x="4141" y="14881"/>
                  </a:lnTo>
                  <a:lnTo>
                    <a:pt x="4482" y="15052"/>
                  </a:lnTo>
                  <a:lnTo>
                    <a:pt x="4847" y="15198"/>
                  </a:lnTo>
                  <a:lnTo>
                    <a:pt x="5188" y="15344"/>
                  </a:lnTo>
                  <a:lnTo>
                    <a:pt x="5553" y="15466"/>
                  </a:lnTo>
                  <a:lnTo>
                    <a:pt x="5943" y="15588"/>
                  </a:lnTo>
                  <a:lnTo>
                    <a:pt x="6333" y="15661"/>
                  </a:lnTo>
                  <a:lnTo>
                    <a:pt x="6723" y="15734"/>
                  </a:lnTo>
                  <a:lnTo>
                    <a:pt x="7112" y="15783"/>
                  </a:lnTo>
                  <a:lnTo>
                    <a:pt x="7502" y="15807"/>
                  </a:lnTo>
                  <a:lnTo>
                    <a:pt x="7916" y="15831"/>
                  </a:lnTo>
                  <a:lnTo>
                    <a:pt x="7916" y="15831"/>
                  </a:lnTo>
                  <a:lnTo>
                    <a:pt x="8330" y="15807"/>
                  </a:lnTo>
                  <a:lnTo>
                    <a:pt x="8720" y="15783"/>
                  </a:lnTo>
                  <a:lnTo>
                    <a:pt x="9109" y="15734"/>
                  </a:lnTo>
                  <a:lnTo>
                    <a:pt x="9499" y="15661"/>
                  </a:lnTo>
                  <a:lnTo>
                    <a:pt x="9889" y="15588"/>
                  </a:lnTo>
                  <a:lnTo>
                    <a:pt x="10278" y="15466"/>
                  </a:lnTo>
                  <a:lnTo>
                    <a:pt x="10644" y="15344"/>
                  </a:lnTo>
                  <a:lnTo>
                    <a:pt x="10985" y="15198"/>
                  </a:lnTo>
                  <a:lnTo>
                    <a:pt x="11350" y="15052"/>
                  </a:lnTo>
                  <a:lnTo>
                    <a:pt x="11691" y="14881"/>
                  </a:lnTo>
                  <a:lnTo>
                    <a:pt x="12008" y="14687"/>
                  </a:lnTo>
                  <a:lnTo>
                    <a:pt x="12349" y="14467"/>
                  </a:lnTo>
                  <a:lnTo>
                    <a:pt x="12641" y="14248"/>
                  </a:lnTo>
                  <a:lnTo>
                    <a:pt x="12957" y="14029"/>
                  </a:lnTo>
                  <a:lnTo>
                    <a:pt x="13225" y="13761"/>
                  </a:lnTo>
                  <a:lnTo>
                    <a:pt x="13518" y="13518"/>
                  </a:lnTo>
                  <a:lnTo>
                    <a:pt x="13761" y="13225"/>
                  </a:lnTo>
                  <a:lnTo>
                    <a:pt x="14029" y="12957"/>
                  </a:lnTo>
                  <a:lnTo>
                    <a:pt x="14248" y="12641"/>
                  </a:lnTo>
                  <a:lnTo>
                    <a:pt x="14467" y="12348"/>
                  </a:lnTo>
                  <a:lnTo>
                    <a:pt x="14687" y="12008"/>
                  </a:lnTo>
                  <a:lnTo>
                    <a:pt x="14881" y="11691"/>
                  </a:lnTo>
                  <a:lnTo>
                    <a:pt x="15052" y="11350"/>
                  </a:lnTo>
                  <a:lnTo>
                    <a:pt x="15198" y="10985"/>
                  </a:lnTo>
                  <a:lnTo>
                    <a:pt x="15344" y="10644"/>
                  </a:lnTo>
                  <a:lnTo>
                    <a:pt x="15466" y="10278"/>
                  </a:lnTo>
                  <a:lnTo>
                    <a:pt x="15588" y="9889"/>
                  </a:lnTo>
                  <a:lnTo>
                    <a:pt x="15661" y="9499"/>
                  </a:lnTo>
                  <a:lnTo>
                    <a:pt x="15734" y="9109"/>
                  </a:lnTo>
                  <a:lnTo>
                    <a:pt x="15783" y="8720"/>
                  </a:lnTo>
                  <a:lnTo>
                    <a:pt x="15807" y="8330"/>
                  </a:lnTo>
                  <a:lnTo>
                    <a:pt x="15831" y="7916"/>
                  </a:lnTo>
                  <a:lnTo>
                    <a:pt x="15831" y="7916"/>
                  </a:lnTo>
                  <a:lnTo>
                    <a:pt x="15807" y="7502"/>
                  </a:lnTo>
                  <a:lnTo>
                    <a:pt x="15783" y="7112"/>
                  </a:lnTo>
                  <a:lnTo>
                    <a:pt x="15734" y="6722"/>
                  </a:lnTo>
                  <a:lnTo>
                    <a:pt x="15661" y="6333"/>
                  </a:lnTo>
                  <a:lnTo>
                    <a:pt x="15588" y="5943"/>
                  </a:lnTo>
                  <a:lnTo>
                    <a:pt x="15466" y="5553"/>
                  </a:lnTo>
                  <a:lnTo>
                    <a:pt x="15344" y="5188"/>
                  </a:lnTo>
                  <a:lnTo>
                    <a:pt x="15198" y="4847"/>
                  </a:lnTo>
                  <a:lnTo>
                    <a:pt x="15052" y="4482"/>
                  </a:lnTo>
                  <a:lnTo>
                    <a:pt x="14881" y="4141"/>
                  </a:lnTo>
                  <a:lnTo>
                    <a:pt x="14687" y="3824"/>
                  </a:lnTo>
                  <a:lnTo>
                    <a:pt x="14467" y="3483"/>
                  </a:lnTo>
                  <a:lnTo>
                    <a:pt x="14248" y="3191"/>
                  </a:lnTo>
                  <a:lnTo>
                    <a:pt x="14029" y="2874"/>
                  </a:lnTo>
                  <a:lnTo>
                    <a:pt x="13761" y="2607"/>
                  </a:lnTo>
                  <a:lnTo>
                    <a:pt x="13518" y="2314"/>
                  </a:lnTo>
                  <a:lnTo>
                    <a:pt x="13225" y="2071"/>
                  </a:lnTo>
                  <a:lnTo>
                    <a:pt x="12957" y="1803"/>
                  </a:lnTo>
                  <a:lnTo>
                    <a:pt x="12641" y="1584"/>
                  </a:lnTo>
                  <a:lnTo>
                    <a:pt x="12349" y="1364"/>
                  </a:lnTo>
                  <a:lnTo>
                    <a:pt x="12008" y="1145"/>
                  </a:lnTo>
                  <a:lnTo>
                    <a:pt x="11691" y="950"/>
                  </a:lnTo>
                  <a:lnTo>
                    <a:pt x="11350" y="780"/>
                  </a:lnTo>
                  <a:lnTo>
                    <a:pt x="10985" y="634"/>
                  </a:lnTo>
                  <a:lnTo>
                    <a:pt x="10644" y="488"/>
                  </a:lnTo>
                  <a:lnTo>
                    <a:pt x="10278" y="366"/>
                  </a:lnTo>
                  <a:lnTo>
                    <a:pt x="9889" y="244"/>
                  </a:lnTo>
                  <a:lnTo>
                    <a:pt x="9499" y="171"/>
                  </a:lnTo>
                  <a:lnTo>
                    <a:pt x="9109" y="98"/>
                  </a:lnTo>
                  <a:lnTo>
                    <a:pt x="8720" y="49"/>
                  </a:lnTo>
                  <a:lnTo>
                    <a:pt x="8330" y="25"/>
                  </a:lnTo>
                  <a:lnTo>
                    <a:pt x="7916" y="1"/>
                  </a:lnTo>
                  <a:lnTo>
                    <a:pt x="7916" y="1"/>
                  </a:lnTo>
                  <a:close/>
                </a:path>
              </a:pathLst>
            </a:custGeom>
            <a:noFill/>
            <a:ln cap="rnd" cmpd="sng" w="1905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" name="Google Shape;557;p55"/>
            <p:cNvSpPr/>
            <p:nvPr/>
          </p:nvSpPr>
          <p:spPr>
            <a:xfrm>
              <a:off x="6673500" y="333700"/>
              <a:ext cx="347100" cy="347100"/>
            </a:xfrm>
            <a:custGeom>
              <a:rect b="b" l="l" r="r" t="t"/>
              <a:pathLst>
                <a:path extrusionOk="0" fill="none" h="13884" w="13884">
                  <a:moveTo>
                    <a:pt x="6942" y="13883"/>
                  </a:moveTo>
                  <a:lnTo>
                    <a:pt x="6942" y="13883"/>
                  </a:lnTo>
                  <a:lnTo>
                    <a:pt x="6577" y="13883"/>
                  </a:lnTo>
                  <a:lnTo>
                    <a:pt x="6236" y="13834"/>
                  </a:lnTo>
                  <a:lnTo>
                    <a:pt x="5895" y="13810"/>
                  </a:lnTo>
                  <a:lnTo>
                    <a:pt x="5554" y="13737"/>
                  </a:lnTo>
                  <a:lnTo>
                    <a:pt x="5213" y="13664"/>
                  </a:lnTo>
                  <a:lnTo>
                    <a:pt x="4872" y="13566"/>
                  </a:lnTo>
                  <a:lnTo>
                    <a:pt x="4555" y="13469"/>
                  </a:lnTo>
                  <a:lnTo>
                    <a:pt x="4239" y="13323"/>
                  </a:lnTo>
                  <a:lnTo>
                    <a:pt x="3946" y="13201"/>
                  </a:lnTo>
                  <a:lnTo>
                    <a:pt x="3630" y="13031"/>
                  </a:lnTo>
                  <a:lnTo>
                    <a:pt x="3337" y="12884"/>
                  </a:lnTo>
                  <a:lnTo>
                    <a:pt x="3069" y="12690"/>
                  </a:lnTo>
                  <a:lnTo>
                    <a:pt x="2802" y="12495"/>
                  </a:lnTo>
                  <a:lnTo>
                    <a:pt x="2534" y="12300"/>
                  </a:lnTo>
                  <a:lnTo>
                    <a:pt x="2290" y="12081"/>
                  </a:lnTo>
                  <a:lnTo>
                    <a:pt x="2047" y="11837"/>
                  </a:lnTo>
                  <a:lnTo>
                    <a:pt x="1803" y="11594"/>
                  </a:lnTo>
                  <a:lnTo>
                    <a:pt x="1584" y="11350"/>
                  </a:lnTo>
                  <a:lnTo>
                    <a:pt x="1389" y="11082"/>
                  </a:lnTo>
                  <a:lnTo>
                    <a:pt x="1194" y="10814"/>
                  </a:lnTo>
                  <a:lnTo>
                    <a:pt x="999" y="10546"/>
                  </a:lnTo>
                  <a:lnTo>
                    <a:pt x="853" y="10254"/>
                  </a:lnTo>
                  <a:lnTo>
                    <a:pt x="683" y="9938"/>
                  </a:lnTo>
                  <a:lnTo>
                    <a:pt x="561" y="9645"/>
                  </a:lnTo>
                  <a:lnTo>
                    <a:pt x="415" y="9329"/>
                  </a:lnTo>
                  <a:lnTo>
                    <a:pt x="317" y="9012"/>
                  </a:lnTo>
                  <a:lnTo>
                    <a:pt x="220" y="8671"/>
                  </a:lnTo>
                  <a:lnTo>
                    <a:pt x="147" y="8330"/>
                  </a:lnTo>
                  <a:lnTo>
                    <a:pt x="74" y="7989"/>
                  </a:lnTo>
                  <a:lnTo>
                    <a:pt x="49" y="7648"/>
                  </a:lnTo>
                  <a:lnTo>
                    <a:pt x="1" y="7307"/>
                  </a:lnTo>
                  <a:lnTo>
                    <a:pt x="1" y="6942"/>
                  </a:lnTo>
                  <a:lnTo>
                    <a:pt x="1" y="6942"/>
                  </a:lnTo>
                  <a:lnTo>
                    <a:pt x="1" y="6577"/>
                  </a:lnTo>
                  <a:lnTo>
                    <a:pt x="49" y="6236"/>
                  </a:lnTo>
                  <a:lnTo>
                    <a:pt x="74" y="5895"/>
                  </a:lnTo>
                  <a:lnTo>
                    <a:pt x="147" y="5554"/>
                  </a:lnTo>
                  <a:lnTo>
                    <a:pt x="220" y="5213"/>
                  </a:lnTo>
                  <a:lnTo>
                    <a:pt x="317" y="4872"/>
                  </a:lnTo>
                  <a:lnTo>
                    <a:pt x="415" y="4555"/>
                  </a:lnTo>
                  <a:lnTo>
                    <a:pt x="561" y="4238"/>
                  </a:lnTo>
                  <a:lnTo>
                    <a:pt x="683" y="3946"/>
                  </a:lnTo>
                  <a:lnTo>
                    <a:pt x="853" y="3630"/>
                  </a:lnTo>
                  <a:lnTo>
                    <a:pt x="999" y="3337"/>
                  </a:lnTo>
                  <a:lnTo>
                    <a:pt x="1194" y="3069"/>
                  </a:lnTo>
                  <a:lnTo>
                    <a:pt x="1389" y="2802"/>
                  </a:lnTo>
                  <a:lnTo>
                    <a:pt x="1584" y="2534"/>
                  </a:lnTo>
                  <a:lnTo>
                    <a:pt x="1803" y="2290"/>
                  </a:lnTo>
                  <a:lnTo>
                    <a:pt x="2047" y="2047"/>
                  </a:lnTo>
                  <a:lnTo>
                    <a:pt x="2290" y="1803"/>
                  </a:lnTo>
                  <a:lnTo>
                    <a:pt x="2534" y="1584"/>
                  </a:lnTo>
                  <a:lnTo>
                    <a:pt x="2802" y="1389"/>
                  </a:lnTo>
                  <a:lnTo>
                    <a:pt x="3069" y="1194"/>
                  </a:lnTo>
                  <a:lnTo>
                    <a:pt x="3337" y="999"/>
                  </a:lnTo>
                  <a:lnTo>
                    <a:pt x="3630" y="853"/>
                  </a:lnTo>
                  <a:lnTo>
                    <a:pt x="3946" y="683"/>
                  </a:lnTo>
                  <a:lnTo>
                    <a:pt x="4239" y="561"/>
                  </a:lnTo>
                  <a:lnTo>
                    <a:pt x="4555" y="415"/>
                  </a:lnTo>
                  <a:lnTo>
                    <a:pt x="4872" y="317"/>
                  </a:lnTo>
                  <a:lnTo>
                    <a:pt x="5213" y="220"/>
                  </a:lnTo>
                  <a:lnTo>
                    <a:pt x="5554" y="147"/>
                  </a:lnTo>
                  <a:lnTo>
                    <a:pt x="5895" y="74"/>
                  </a:lnTo>
                  <a:lnTo>
                    <a:pt x="6236" y="49"/>
                  </a:lnTo>
                  <a:lnTo>
                    <a:pt x="6577" y="1"/>
                  </a:lnTo>
                  <a:lnTo>
                    <a:pt x="6942" y="1"/>
                  </a:lnTo>
                  <a:lnTo>
                    <a:pt x="6942" y="1"/>
                  </a:lnTo>
                  <a:lnTo>
                    <a:pt x="7307" y="1"/>
                  </a:lnTo>
                  <a:lnTo>
                    <a:pt x="7648" y="49"/>
                  </a:lnTo>
                  <a:lnTo>
                    <a:pt x="7989" y="74"/>
                  </a:lnTo>
                  <a:lnTo>
                    <a:pt x="8330" y="147"/>
                  </a:lnTo>
                  <a:lnTo>
                    <a:pt x="8671" y="220"/>
                  </a:lnTo>
                  <a:lnTo>
                    <a:pt x="9012" y="317"/>
                  </a:lnTo>
                  <a:lnTo>
                    <a:pt x="9329" y="415"/>
                  </a:lnTo>
                  <a:lnTo>
                    <a:pt x="9645" y="561"/>
                  </a:lnTo>
                  <a:lnTo>
                    <a:pt x="9938" y="683"/>
                  </a:lnTo>
                  <a:lnTo>
                    <a:pt x="10254" y="853"/>
                  </a:lnTo>
                  <a:lnTo>
                    <a:pt x="10546" y="999"/>
                  </a:lnTo>
                  <a:lnTo>
                    <a:pt x="10814" y="1194"/>
                  </a:lnTo>
                  <a:lnTo>
                    <a:pt x="11082" y="1389"/>
                  </a:lnTo>
                  <a:lnTo>
                    <a:pt x="11350" y="1584"/>
                  </a:lnTo>
                  <a:lnTo>
                    <a:pt x="11594" y="1803"/>
                  </a:lnTo>
                  <a:lnTo>
                    <a:pt x="11837" y="2047"/>
                  </a:lnTo>
                  <a:lnTo>
                    <a:pt x="12081" y="2290"/>
                  </a:lnTo>
                  <a:lnTo>
                    <a:pt x="12300" y="2534"/>
                  </a:lnTo>
                  <a:lnTo>
                    <a:pt x="12495" y="2802"/>
                  </a:lnTo>
                  <a:lnTo>
                    <a:pt x="12690" y="3069"/>
                  </a:lnTo>
                  <a:lnTo>
                    <a:pt x="12885" y="3337"/>
                  </a:lnTo>
                  <a:lnTo>
                    <a:pt x="13031" y="3630"/>
                  </a:lnTo>
                  <a:lnTo>
                    <a:pt x="13201" y="3946"/>
                  </a:lnTo>
                  <a:lnTo>
                    <a:pt x="13323" y="4238"/>
                  </a:lnTo>
                  <a:lnTo>
                    <a:pt x="13469" y="4555"/>
                  </a:lnTo>
                  <a:lnTo>
                    <a:pt x="13566" y="4872"/>
                  </a:lnTo>
                  <a:lnTo>
                    <a:pt x="13664" y="5213"/>
                  </a:lnTo>
                  <a:lnTo>
                    <a:pt x="13737" y="5554"/>
                  </a:lnTo>
                  <a:lnTo>
                    <a:pt x="13810" y="5895"/>
                  </a:lnTo>
                  <a:lnTo>
                    <a:pt x="13834" y="6236"/>
                  </a:lnTo>
                  <a:lnTo>
                    <a:pt x="13883" y="6577"/>
                  </a:lnTo>
                  <a:lnTo>
                    <a:pt x="13883" y="6942"/>
                  </a:lnTo>
                  <a:lnTo>
                    <a:pt x="13883" y="6942"/>
                  </a:lnTo>
                  <a:lnTo>
                    <a:pt x="13883" y="7307"/>
                  </a:lnTo>
                  <a:lnTo>
                    <a:pt x="13834" y="7648"/>
                  </a:lnTo>
                  <a:lnTo>
                    <a:pt x="13810" y="7989"/>
                  </a:lnTo>
                  <a:lnTo>
                    <a:pt x="13737" y="8330"/>
                  </a:lnTo>
                  <a:lnTo>
                    <a:pt x="13664" y="8671"/>
                  </a:lnTo>
                  <a:lnTo>
                    <a:pt x="13566" y="9012"/>
                  </a:lnTo>
                  <a:lnTo>
                    <a:pt x="13469" y="9329"/>
                  </a:lnTo>
                  <a:lnTo>
                    <a:pt x="13323" y="9645"/>
                  </a:lnTo>
                  <a:lnTo>
                    <a:pt x="13201" y="9938"/>
                  </a:lnTo>
                  <a:lnTo>
                    <a:pt x="13031" y="10254"/>
                  </a:lnTo>
                  <a:lnTo>
                    <a:pt x="12885" y="10546"/>
                  </a:lnTo>
                  <a:lnTo>
                    <a:pt x="12690" y="10814"/>
                  </a:lnTo>
                  <a:lnTo>
                    <a:pt x="12495" y="11082"/>
                  </a:lnTo>
                  <a:lnTo>
                    <a:pt x="12300" y="11350"/>
                  </a:lnTo>
                  <a:lnTo>
                    <a:pt x="12081" y="11594"/>
                  </a:lnTo>
                  <a:lnTo>
                    <a:pt x="11837" y="11837"/>
                  </a:lnTo>
                  <a:lnTo>
                    <a:pt x="11594" y="12081"/>
                  </a:lnTo>
                  <a:lnTo>
                    <a:pt x="11350" y="12300"/>
                  </a:lnTo>
                  <a:lnTo>
                    <a:pt x="11082" y="12495"/>
                  </a:lnTo>
                  <a:lnTo>
                    <a:pt x="10814" y="12690"/>
                  </a:lnTo>
                  <a:lnTo>
                    <a:pt x="10546" y="12884"/>
                  </a:lnTo>
                  <a:lnTo>
                    <a:pt x="10254" y="13031"/>
                  </a:lnTo>
                  <a:lnTo>
                    <a:pt x="9938" y="13201"/>
                  </a:lnTo>
                  <a:lnTo>
                    <a:pt x="9645" y="13323"/>
                  </a:lnTo>
                  <a:lnTo>
                    <a:pt x="9329" y="13469"/>
                  </a:lnTo>
                  <a:lnTo>
                    <a:pt x="9012" y="13566"/>
                  </a:lnTo>
                  <a:lnTo>
                    <a:pt x="8671" y="13664"/>
                  </a:lnTo>
                  <a:lnTo>
                    <a:pt x="8330" y="13737"/>
                  </a:lnTo>
                  <a:lnTo>
                    <a:pt x="7989" y="13810"/>
                  </a:lnTo>
                  <a:lnTo>
                    <a:pt x="7648" y="13834"/>
                  </a:lnTo>
                  <a:lnTo>
                    <a:pt x="7307" y="13883"/>
                  </a:lnTo>
                  <a:lnTo>
                    <a:pt x="6942" y="13883"/>
                  </a:lnTo>
                  <a:lnTo>
                    <a:pt x="6942" y="13883"/>
                  </a:lnTo>
                  <a:close/>
                </a:path>
              </a:pathLst>
            </a:custGeom>
            <a:noFill/>
            <a:ln cap="rnd" cmpd="sng" w="1905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" name="Google Shape;558;p55"/>
            <p:cNvSpPr/>
            <p:nvPr/>
          </p:nvSpPr>
          <p:spPr>
            <a:xfrm>
              <a:off x="6848850" y="397625"/>
              <a:ext cx="54825" cy="169300"/>
            </a:xfrm>
            <a:custGeom>
              <a:rect b="b" l="l" r="r" t="t"/>
              <a:pathLst>
                <a:path extrusionOk="0" fill="none" h="6772" w="2193">
                  <a:moveTo>
                    <a:pt x="1" y="1"/>
                  </a:moveTo>
                  <a:lnTo>
                    <a:pt x="1" y="4580"/>
                  </a:lnTo>
                  <a:lnTo>
                    <a:pt x="2193" y="6772"/>
                  </a:lnTo>
                </a:path>
              </a:pathLst>
            </a:custGeom>
            <a:noFill/>
            <a:ln cap="rnd" cmpd="sng" w="1905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" name="Google Shape;559;p55"/>
            <p:cNvSpPr/>
            <p:nvPr/>
          </p:nvSpPr>
          <p:spPr>
            <a:xfrm>
              <a:off x="6847025" y="333700"/>
              <a:ext cx="25" cy="29250"/>
            </a:xfrm>
            <a:custGeom>
              <a:rect b="b" l="l" r="r" t="t"/>
              <a:pathLst>
                <a:path extrusionOk="0" fill="none" h="1170" w="1">
                  <a:moveTo>
                    <a:pt x="1" y="1170"/>
                  </a:moveTo>
                  <a:lnTo>
                    <a:pt x="1" y="1"/>
                  </a:lnTo>
                </a:path>
              </a:pathLst>
            </a:custGeom>
            <a:noFill/>
            <a:ln cap="rnd" cmpd="sng" w="1905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" name="Google Shape;560;p55"/>
            <p:cNvSpPr/>
            <p:nvPr/>
          </p:nvSpPr>
          <p:spPr>
            <a:xfrm>
              <a:off x="6760575" y="356850"/>
              <a:ext cx="25" cy="25"/>
            </a:xfrm>
            <a:custGeom>
              <a:rect b="b" l="l" r="r" t="t"/>
              <a:pathLst>
                <a:path extrusionOk="0" fill="none" h="1" w="1">
                  <a:moveTo>
                    <a:pt x="1" y="0"/>
                  </a:moveTo>
                  <a:lnTo>
                    <a:pt x="1" y="0"/>
                  </a:lnTo>
                </a:path>
              </a:pathLst>
            </a:custGeom>
            <a:noFill/>
            <a:ln cap="rnd" cmpd="sng" w="1905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" name="Google Shape;561;p55"/>
            <p:cNvSpPr/>
            <p:nvPr/>
          </p:nvSpPr>
          <p:spPr>
            <a:xfrm>
              <a:off x="6760575" y="356850"/>
              <a:ext cx="14025" cy="24975"/>
            </a:xfrm>
            <a:custGeom>
              <a:rect b="b" l="l" r="r" t="t"/>
              <a:pathLst>
                <a:path extrusionOk="0" fill="none" h="999" w="561">
                  <a:moveTo>
                    <a:pt x="1" y="0"/>
                  </a:moveTo>
                  <a:lnTo>
                    <a:pt x="561" y="999"/>
                  </a:lnTo>
                </a:path>
              </a:pathLst>
            </a:custGeom>
            <a:noFill/>
            <a:ln cap="rnd" cmpd="sng" w="1905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" name="Google Shape;562;p55"/>
            <p:cNvSpPr/>
            <p:nvPr/>
          </p:nvSpPr>
          <p:spPr>
            <a:xfrm>
              <a:off x="6696650" y="420775"/>
              <a:ext cx="25" cy="25"/>
            </a:xfrm>
            <a:custGeom>
              <a:rect b="b" l="l" r="r" t="t"/>
              <a:pathLst>
                <a:path extrusionOk="0" fill="none" h="1" w="1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noFill/>
            <a:ln cap="rnd" cmpd="sng" w="1905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" name="Google Shape;563;p55"/>
            <p:cNvSpPr/>
            <p:nvPr/>
          </p:nvSpPr>
          <p:spPr>
            <a:xfrm>
              <a:off x="6696650" y="420775"/>
              <a:ext cx="24975" cy="14025"/>
            </a:xfrm>
            <a:custGeom>
              <a:rect b="b" l="l" r="r" t="t"/>
              <a:pathLst>
                <a:path extrusionOk="0" fill="none" h="561" w="999">
                  <a:moveTo>
                    <a:pt x="0" y="0"/>
                  </a:moveTo>
                  <a:lnTo>
                    <a:pt x="999" y="561"/>
                  </a:lnTo>
                </a:path>
              </a:pathLst>
            </a:custGeom>
            <a:noFill/>
            <a:ln cap="rnd" cmpd="sng" w="1905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" name="Google Shape;564;p55"/>
            <p:cNvSpPr/>
            <p:nvPr/>
          </p:nvSpPr>
          <p:spPr>
            <a:xfrm>
              <a:off x="6673500" y="507225"/>
              <a:ext cx="29250" cy="25"/>
            </a:xfrm>
            <a:custGeom>
              <a:rect b="b" l="l" r="r" t="t"/>
              <a:pathLst>
                <a:path extrusionOk="0" fill="none" h="1" w="1170">
                  <a:moveTo>
                    <a:pt x="1" y="1"/>
                  </a:moveTo>
                  <a:lnTo>
                    <a:pt x="1170" y="1"/>
                  </a:lnTo>
                </a:path>
              </a:pathLst>
            </a:custGeom>
            <a:noFill/>
            <a:ln cap="rnd" cmpd="sng" w="1905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" name="Google Shape;565;p55"/>
            <p:cNvSpPr/>
            <p:nvPr/>
          </p:nvSpPr>
          <p:spPr>
            <a:xfrm>
              <a:off x="6696650" y="593700"/>
              <a:ext cx="25" cy="25"/>
            </a:xfrm>
            <a:custGeom>
              <a:rect b="b" l="l" r="r" t="t"/>
              <a:pathLst>
                <a:path extrusionOk="0" fill="none" h="1" w="1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noFill/>
            <a:ln cap="rnd" cmpd="sng" w="1905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" name="Google Shape;566;p55"/>
            <p:cNvSpPr/>
            <p:nvPr/>
          </p:nvSpPr>
          <p:spPr>
            <a:xfrm>
              <a:off x="6696650" y="579700"/>
              <a:ext cx="24975" cy="14025"/>
            </a:xfrm>
            <a:custGeom>
              <a:rect b="b" l="l" r="r" t="t"/>
              <a:pathLst>
                <a:path extrusionOk="0" fill="none" h="561" w="999">
                  <a:moveTo>
                    <a:pt x="0" y="560"/>
                  </a:moveTo>
                  <a:lnTo>
                    <a:pt x="999" y="0"/>
                  </a:lnTo>
                </a:path>
              </a:pathLst>
            </a:custGeom>
            <a:noFill/>
            <a:ln cap="rnd" cmpd="sng" w="1905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" name="Google Shape;567;p55"/>
            <p:cNvSpPr/>
            <p:nvPr/>
          </p:nvSpPr>
          <p:spPr>
            <a:xfrm>
              <a:off x="6760575" y="632675"/>
              <a:ext cx="14025" cy="24975"/>
            </a:xfrm>
            <a:custGeom>
              <a:rect b="b" l="l" r="r" t="t"/>
              <a:pathLst>
                <a:path extrusionOk="0" fill="none" h="999" w="561">
                  <a:moveTo>
                    <a:pt x="1" y="999"/>
                  </a:moveTo>
                  <a:lnTo>
                    <a:pt x="561" y="0"/>
                  </a:lnTo>
                </a:path>
              </a:pathLst>
            </a:custGeom>
            <a:noFill/>
            <a:ln cap="rnd" cmpd="sng" w="1905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" name="Google Shape;568;p55"/>
            <p:cNvSpPr/>
            <p:nvPr/>
          </p:nvSpPr>
          <p:spPr>
            <a:xfrm>
              <a:off x="6760575" y="657625"/>
              <a:ext cx="25" cy="25"/>
            </a:xfrm>
            <a:custGeom>
              <a:rect b="b" l="l" r="r" t="t"/>
              <a:pathLst>
                <a:path extrusionOk="0" fill="none" h="1" w="1">
                  <a:moveTo>
                    <a:pt x="1" y="1"/>
                  </a:moveTo>
                  <a:lnTo>
                    <a:pt x="1" y="1"/>
                  </a:lnTo>
                </a:path>
              </a:pathLst>
            </a:custGeom>
            <a:noFill/>
            <a:ln cap="rnd" cmpd="sng" w="1905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" name="Google Shape;569;p55"/>
            <p:cNvSpPr/>
            <p:nvPr/>
          </p:nvSpPr>
          <p:spPr>
            <a:xfrm>
              <a:off x="6847025" y="651550"/>
              <a:ext cx="25" cy="29250"/>
            </a:xfrm>
            <a:custGeom>
              <a:rect b="b" l="l" r="r" t="t"/>
              <a:pathLst>
                <a:path extrusionOk="0" fill="none" h="1170" w="1">
                  <a:moveTo>
                    <a:pt x="1" y="0"/>
                  </a:moveTo>
                  <a:lnTo>
                    <a:pt x="1" y="1169"/>
                  </a:lnTo>
                </a:path>
              </a:pathLst>
            </a:custGeom>
            <a:noFill/>
            <a:ln cap="rnd" cmpd="sng" w="1905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" name="Google Shape;570;p55"/>
            <p:cNvSpPr/>
            <p:nvPr/>
          </p:nvSpPr>
          <p:spPr>
            <a:xfrm>
              <a:off x="6919500" y="632675"/>
              <a:ext cx="14025" cy="24975"/>
            </a:xfrm>
            <a:custGeom>
              <a:rect b="b" l="l" r="r" t="t"/>
              <a:pathLst>
                <a:path extrusionOk="0" fill="none" h="999" w="561">
                  <a:moveTo>
                    <a:pt x="560" y="999"/>
                  </a:moveTo>
                  <a:lnTo>
                    <a:pt x="0" y="0"/>
                  </a:lnTo>
                </a:path>
              </a:pathLst>
            </a:custGeom>
            <a:noFill/>
            <a:ln cap="rnd" cmpd="sng" w="1905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" name="Google Shape;571;p55"/>
            <p:cNvSpPr/>
            <p:nvPr/>
          </p:nvSpPr>
          <p:spPr>
            <a:xfrm>
              <a:off x="6933500" y="657625"/>
              <a:ext cx="25" cy="25"/>
            </a:xfrm>
            <a:custGeom>
              <a:rect b="b" l="l" r="r" t="t"/>
              <a:pathLst>
                <a:path extrusionOk="0" fill="none" h="1" w="1">
                  <a:moveTo>
                    <a:pt x="0" y="1"/>
                  </a:moveTo>
                  <a:lnTo>
                    <a:pt x="0" y="1"/>
                  </a:lnTo>
                </a:path>
              </a:pathLst>
            </a:custGeom>
            <a:noFill/>
            <a:ln cap="rnd" cmpd="sng" w="1905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" name="Google Shape;572;p55"/>
            <p:cNvSpPr/>
            <p:nvPr/>
          </p:nvSpPr>
          <p:spPr>
            <a:xfrm>
              <a:off x="6972475" y="579700"/>
              <a:ext cx="24975" cy="14025"/>
            </a:xfrm>
            <a:custGeom>
              <a:rect b="b" l="l" r="r" t="t"/>
              <a:pathLst>
                <a:path extrusionOk="0" fill="none" h="561" w="999">
                  <a:moveTo>
                    <a:pt x="999" y="560"/>
                  </a:moveTo>
                  <a:lnTo>
                    <a:pt x="0" y="0"/>
                  </a:lnTo>
                </a:path>
              </a:pathLst>
            </a:custGeom>
            <a:noFill/>
            <a:ln cap="rnd" cmpd="sng" w="1905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" name="Google Shape;573;p55"/>
            <p:cNvSpPr/>
            <p:nvPr/>
          </p:nvSpPr>
          <p:spPr>
            <a:xfrm>
              <a:off x="6997425" y="593700"/>
              <a:ext cx="25" cy="25"/>
            </a:xfrm>
            <a:custGeom>
              <a:rect b="b" l="l" r="r" t="t"/>
              <a:pathLst>
                <a:path extrusionOk="0" fill="none" h="1" w="1">
                  <a:moveTo>
                    <a:pt x="1" y="0"/>
                  </a:moveTo>
                  <a:lnTo>
                    <a:pt x="1" y="0"/>
                  </a:lnTo>
                </a:path>
              </a:pathLst>
            </a:custGeom>
            <a:noFill/>
            <a:ln cap="rnd" cmpd="sng" w="1905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" name="Google Shape;574;p55"/>
            <p:cNvSpPr/>
            <p:nvPr/>
          </p:nvSpPr>
          <p:spPr>
            <a:xfrm>
              <a:off x="6991350" y="507225"/>
              <a:ext cx="29250" cy="25"/>
            </a:xfrm>
            <a:custGeom>
              <a:rect b="b" l="l" r="r" t="t"/>
              <a:pathLst>
                <a:path extrusionOk="0" fill="none" h="1" w="1170">
                  <a:moveTo>
                    <a:pt x="1169" y="1"/>
                  </a:moveTo>
                  <a:lnTo>
                    <a:pt x="0" y="1"/>
                  </a:lnTo>
                </a:path>
              </a:pathLst>
            </a:custGeom>
            <a:noFill/>
            <a:ln cap="rnd" cmpd="sng" w="1905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" name="Google Shape;575;p55"/>
            <p:cNvSpPr/>
            <p:nvPr/>
          </p:nvSpPr>
          <p:spPr>
            <a:xfrm>
              <a:off x="6972475" y="420775"/>
              <a:ext cx="24975" cy="14025"/>
            </a:xfrm>
            <a:custGeom>
              <a:rect b="b" l="l" r="r" t="t"/>
              <a:pathLst>
                <a:path extrusionOk="0" fill="none" h="561" w="999">
                  <a:moveTo>
                    <a:pt x="0" y="561"/>
                  </a:moveTo>
                  <a:lnTo>
                    <a:pt x="999" y="0"/>
                  </a:lnTo>
                </a:path>
              </a:pathLst>
            </a:custGeom>
            <a:noFill/>
            <a:ln cap="rnd" cmpd="sng" w="1905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" name="Google Shape;576;p55"/>
            <p:cNvSpPr/>
            <p:nvPr/>
          </p:nvSpPr>
          <p:spPr>
            <a:xfrm>
              <a:off x="6997425" y="420775"/>
              <a:ext cx="25" cy="25"/>
            </a:xfrm>
            <a:custGeom>
              <a:rect b="b" l="l" r="r" t="t"/>
              <a:pathLst>
                <a:path extrusionOk="0" fill="none" h="1" w="1">
                  <a:moveTo>
                    <a:pt x="1" y="0"/>
                  </a:moveTo>
                  <a:lnTo>
                    <a:pt x="1" y="0"/>
                  </a:lnTo>
                </a:path>
              </a:pathLst>
            </a:custGeom>
            <a:noFill/>
            <a:ln cap="rnd" cmpd="sng" w="1905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" name="Google Shape;577;p55"/>
            <p:cNvSpPr/>
            <p:nvPr/>
          </p:nvSpPr>
          <p:spPr>
            <a:xfrm>
              <a:off x="6919500" y="356850"/>
              <a:ext cx="14025" cy="24975"/>
            </a:xfrm>
            <a:custGeom>
              <a:rect b="b" l="l" r="r" t="t"/>
              <a:pathLst>
                <a:path extrusionOk="0" fill="none" h="999" w="561">
                  <a:moveTo>
                    <a:pt x="560" y="0"/>
                  </a:moveTo>
                  <a:lnTo>
                    <a:pt x="0" y="999"/>
                  </a:lnTo>
                </a:path>
              </a:pathLst>
            </a:custGeom>
            <a:noFill/>
            <a:ln cap="rnd" cmpd="sng" w="1905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" name="Google Shape;578;p55"/>
            <p:cNvSpPr/>
            <p:nvPr/>
          </p:nvSpPr>
          <p:spPr>
            <a:xfrm>
              <a:off x="6933500" y="356850"/>
              <a:ext cx="25" cy="25"/>
            </a:xfrm>
            <a:custGeom>
              <a:rect b="b" l="l" r="r" t="t"/>
              <a:pathLst>
                <a:path extrusionOk="0" fill="none" h="1" w="1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noFill/>
            <a:ln cap="rnd" cmpd="sng" w="1905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cxnSp>
        <p:nvCxnSpPr>
          <p:cNvPr id="579" name="Google Shape;579;p55"/>
          <p:cNvCxnSpPr/>
          <p:nvPr/>
        </p:nvCxnSpPr>
        <p:spPr>
          <a:xfrm rot="10800000">
            <a:off x="1293975" y="836650"/>
            <a:ext cx="11100" cy="1420800"/>
          </a:xfrm>
          <a:prstGeom prst="straightConnector1">
            <a:avLst/>
          </a:prstGeom>
          <a:noFill/>
          <a:ln cap="flat" cmpd="sng" w="38100">
            <a:solidFill>
              <a:srgbClr val="FFFFFF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580" name="Google Shape;580;p55"/>
          <p:cNvCxnSpPr/>
          <p:nvPr/>
        </p:nvCxnSpPr>
        <p:spPr>
          <a:xfrm rot="10800000">
            <a:off x="1293975" y="2897275"/>
            <a:ext cx="11100" cy="1420800"/>
          </a:xfrm>
          <a:prstGeom prst="straightConnector1">
            <a:avLst/>
          </a:prstGeom>
          <a:noFill/>
          <a:ln cap="flat" cmpd="sng" w="38100">
            <a:solidFill>
              <a:srgbClr val="FFFFFF"/>
            </a:solidFill>
            <a:prstDash val="solid"/>
            <a:round/>
            <a:headEnd len="med" w="med" type="none"/>
            <a:tailEnd len="med" w="med" type="triangle"/>
          </a:ln>
        </p:spPr>
      </p:cxnSp>
      <p:pic>
        <p:nvPicPr>
          <p:cNvPr id="581" name="Google Shape;581;p5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53325" y="861250"/>
            <a:ext cx="1371599" cy="1371599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582" name="Google Shape;582;p55"/>
          <p:cNvCxnSpPr/>
          <p:nvPr/>
        </p:nvCxnSpPr>
        <p:spPr>
          <a:xfrm rot="10800000">
            <a:off x="4802250" y="836650"/>
            <a:ext cx="11100" cy="1420800"/>
          </a:xfrm>
          <a:prstGeom prst="straightConnector1">
            <a:avLst/>
          </a:prstGeom>
          <a:noFill/>
          <a:ln cap="flat" cmpd="sng" w="38100">
            <a:solidFill>
              <a:srgbClr val="FFFFFF"/>
            </a:solidFill>
            <a:prstDash val="solid"/>
            <a:round/>
            <a:headEnd len="med" w="med" type="none"/>
            <a:tailEnd len="med" w="med" type="triangle"/>
          </a:ln>
        </p:spPr>
      </p:cxnSp>
      <p:grpSp>
        <p:nvGrpSpPr>
          <p:cNvPr id="583" name="Google Shape;583;p55"/>
          <p:cNvGrpSpPr/>
          <p:nvPr/>
        </p:nvGrpSpPr>
        <p:grpSpPr>
          <a:xfrm>
            <a:off x="5152224" y="2921865"/>
            <a:ext cx="1371601" cy="1371619"/>
            <a:chOff x="2605025" y="4998300"/>
            <a:chExt cx="417700" cy="429275"/>
          </a:xfrm>
        </p:grpSpPr>
        <p:sp>
          <p:nvSpPr>
            <p:cNvPr id="584" name="Google Shape;584;p55"/>
            <p:cNvSpPr/>
            <p:nvPr/>
          </p:nvSpPr>
          <p:spPr>
            <a:xfrm>
              <a:off x="2819350" y="5216875"/>
              <a:ext cx="202150" cy="210700"/>
            </a:xfrm>
            <a:custGeom>
              <a:rect b="b" l="l" r="r" t="t"/>
              <a:pathLst>
                <a:path extrusionOk="0" fill="none" h="8428" w="8086">
                  <a:moveTo>
                    <a:pt x="0" y="1851"/>
                  </a:moveTo>
                  <a:lnTo>
                    <a:pt x="5797" y="8135"/>
                  </a:lnTo>
                  <a:lnTo>
                    <a:pt x="5797" y="8135"/>
                  </a:lnTo>
                  <a:lnTo>
                    <a:pt x="5943" y="8257"/>
                  </a:lnTo>
                  <a:lnTo>
                    <a:pt x="6113" y="8354"/>
                  </a:lnTo>
                  <a:lnTo>
                    <a:pt x="6284" y="8403"/>
                  </a:lnTo>
                  <a:lnTo>
                    <a:pt x="6478" y="8427"/>
                  </a:lnTo>
                  <a:lnTo>
                    <a:pt x="6649" y="8403"/>
                  </a:lnTo>
                  <a:lnTo>
                    <a:pt x="6819" y="8354"/>
                  </a:lnTo>
                  <a:lnTo>
                    <a:pt x="6990" y="8257"/>
                  </a:lnTo>
                  <a:lnTo>
                    <a:pt x="7136" y="8135"/>
                  </a:lnTo>
                  <a:lnTo>
                    <a:pt x="7818" y="7453"/>
                  </a:lnTo>
                  <a:lnTo>
                    <a:pt x="7818" y="7453"/>
                  </a:lnTo>
                  <a:lnTo>
                    <a:pt x="7940" y="7307"/>
                  </a:lnTo>
                  <a:lnTo>
                    <a:pt x="8037" y="7136"/>
                  </a:lnTo>
                  <a:lnTo>
                    <a:pt x="8086" y="6966"/>
                  </a:lnTo>
                  <a:lnTo>
                    <a:pt x="8086" y="6795"/>
                  </a:lnTo>
                  <a:lnTo>
                    <a:pt x="8086" y="6601"/>
                  </a:lnTo>
                  <a:lnTo>
                    <a:pt x="8037" y="6430"/>
                  </a:lnTo>
                  <a:lnTo>
                    <a:pt x="7940" y="6260"/>
                  </a:lnTo>
                  <a:lnTo>
                    <a:pt x="7818" y="6114"/>
                  </a:lnTo>
                  <a:lnTo>
                    <a:pt x="1705" y="0"/>
                  </a:lnTo>
                </a:path>
              </a:pathLst>
            </a:custGeom>
            <a:noFill/>
            <a:ln cap="rnd" cmpd="sng" w="1905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" name="Google Shape;585;p55"/>
            <p:cNvSpPr/>
            <p:nvPr/>
          </p:nvSpPr>
          <p:spPr>
            <a:xfrm>
              <a:off x="2606225" y="4998300"/>
              <a:ext cx="203400" cy="207650"/>
            </a:xfrm>
            <a:custGeom>
              <a:rect b="b" l="l" r="r" t="t"/>
              <a:pathLst>
                <a:path extrusionOk="0" fill="none" h="8306" w="8136">
                  <a:moveTo>
                    <a:pt x="8135" y="6649"/>
                  </a:moveTo>
                  <a:lnTo>
                    <a:pt x="4433" y="2947"/>
                  </a:lnTo>
                  <a:lnTo>
                    <a:pt x="1730" y="244"/>
                  </a:lnTo>
                  <a:lnTo>
                    <a:pt x="1730" y="244"/>
                  </a:lnTo>
                  <a:lnTo>
                    <a:pt x="1584" y="122"/>
                  </a:lnTo>
                  <a:lnTo>
                    <a:pt x="1413" y="49"/>
                  </a:lnTo>
                  <a:lnTo>
                    <a:pt x="1243" y="0"/>
                  </a:lnTo>
                  <a:lnTo>
                    <a:pt x="1048" y="0"/>
                  </a:lnTo>
                  <a:lnTo>
                    <a:pt x="878" y="0"/>
                  </a:lnTo>
                  <a:lnTo>
                    <a:pt x="683" y="49"/>
                  </a:lnTo>
                  <a:lnTo>
                    <a:pt x="512" y="122"/>
                  </a:lnTo>
                  <a:lnTo>
                    <a:pt x="390" y="244"/>
                  </a:lnTo>
                  <a:lnTo>
                    <a:pt x="390" y="244"/>
                  </a:lnTo>
                  <a:lnTo>
                    <a:pt x="269" y="365"/>
                  </a:lnTo>
                  <a:lnTo>
                    <a:pt x="171" y="511"/>
                  </a:lnTo>
                  <a:lnTo>
                    <a:pt x="98" y="682"/>
                  </a:lnTo>
                  <a:lnTo>
                    <a:pt x="50" y="852"/>
                  </a:lnTo>
                  <a:lnTo>
                    <a:pt x="1" y="1023"/>
                  </a:lnTo>
                  <a:lnTo>
                    <a:pt x="1" y="1218"/>
                  </a:lnTo>
                  <a:lnTo>
                    <a:pt x="1" y="1413"/>
                  </a:lnTo>
                  <a:lnTo>
                    <a:pt x="1" y="1607"/>
                  </a:lnTo>
                  <a:lnTo>
                    <a:pt x="74" y="2021"/>
                  </a:lnTo>
                  <a:lnTo>
                    <a:pt x="220" y="2484"/>
                  </a:lnTo>
                  <a:lnTo>
                    <a:pt x="390" y="2923"/>
                  </a:lnTo>
                  <a:lnTo>
                    <a:pt x="610" y="3385"/>
                  </a:lnTo>
                  <a:lnTo>
                    <a:pt x="853" y="3872"/>
                  </a:lnTo>
                  <a:lnTo>
                    <a:pt x="1121" y="4311"/>
                  </a:lnTo>
                  <a:lnTo>
                    <a:pt x="1413" y="4774"/>
                  </a:lnTo>
                  <a:lnTo>
                    <a:pt x="1706" y="5188"/>
                  </a:lnTo>
                  <a:lnTo>
                    <a:pt x="1998" y="5577"/>
                  </a:lnTo>
                  <a:lnTo>
                    <a:pt x="2290" y="5943"/>
                  </a:lnTo>
                  <a:lnTo>
                    <a:pt x="2582" y="6284"/>
                  </a:lnTo>
                  <a:lnTo>
                    <a:pt x="2850" y="6551"/>
                  </a:lnTo>
                  <a:lnTo>
                    <a:pt x="2850" y="6551"/>
                  </a:lnTo>
                  <a:lnTo>
                    <a:pt x="3070" y="6771"/>
                  </a:lnTo>
                  <a:lnTo>
                    <a:pt x="3313" y="6966"/>
                  </a:lnTo>
                  <a:lnTo>
                    <a:pt x="3557" y="7136"/>
                  </a:lnTo>
                  <a:lnTo>
                    <a:pt x="3800" y="7307"/>
                  </a:lnTo>
                  <a:lnTo>
                    <a:pt x="4312" y="7599"/>
                  </a:lnTo>
                  <a:lnTo>
                    <a:pt x="4823" y="7818"/>
                  </a:lnTo>
                  <a:lnTo>
                    <a:pt x="5310" y="8013"/>
                  </a:lnTo>
                  <a:lnTo>
                    <a:pt x="5724" y="8159"/>
                  </a:lnTo>
                  <a:lnTo>
                    <a:pt x="6333" y="8305"/>
                  </a:lnTo>
                </a:path>
              </a:pathLst>
            </a:custGeom>
            <a:noFill/>
            <a:ln cap="rnd" cmpd="sng" w="1905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" name="Google Shape;586;p55"/>
            <p:cNvSpPr/>
            <p:nvPr/>
          </p:nvSpPr>
          <p:spPr>
            <a:xfrm>
              <a:off x="2605025" y="5003775"/>
              <a:ext cx="417700" cy="417700"/>
            </a:xfrm>
            <a:custGeom>
              <a:rect b="b" l="l" r="r" t="t"/>
              <a:pathLst>
                <a:path extrusionOk="0" fill="none" h="16708" w="16708">
                  <a:moveTo>
                    <a:pt x="13931" y="6820"/>
                  </a:moveTo>
                  <a:lnTo>
                    <a:pt x="13931" y="6820"/>
                  </a:lnTo>
                  <a:lnTo>
                    <a:pt x="14126" y="6625"/>
                  </a:lnTo>
                  <a:lnTo>
                    <a:pt x="14345" y="6357"/>
                  </a:lnTo>
                  <a:lnTo>
                    <a:pt x="14784" y="5797"/>
                  </a:lnTo>
                  <a:lnTo>
                    <a:pt x="15246" y="5139"/>
                  </a:lnTo>
                  <a:lnTo>
                    <a:pt x="15685" y="4482"/>
                  </a:lnTo>
                  <a:lnTo>
                    <a:pt x="16367" y="3386"/>
                  </a:lnTo>
                  <a:lnTo>
                    <a:pt x="16659" y="2923"/>
                  </a:lnTo>
                  <a:lnTo>
                    <a:pt x="16659" y="2923"/>
                  </a:lnTo>
                  <a:lnTo>
                    <a:pt x="16708" y="2825"/>
                  </a:lnTo>
                  <a:lnTo>
                    <a:pt x="16708" y="2728"/>
                  </a:lnTo>
                  <a:lnTo>
                    <a:pt x="16708" y="2655"/>
                  </a:lnTo>
                  <a:lnTo>
                    <a:pt x="16659" y="2582"/>
                  </a:lnTo>
                  <a:lnTo>
                    <a:pt x="16659" y="2582"/>
                  </a:lnTo>
                  <a:lnTo>
                    <a:pt x="16586" y="2533"/>
                  </a:lnTo>
                  <a:lnTo>
                    <a:pt x="16488" y="2533"/>
                  </a:lnTo>
                  <a:lnTo>
                    <a:pt x="16415" y="2533"/>
                  </a:lnTo>
                  <a:lnTo>
                    <a:pt x="16318" y="2582"/>
                  </a:lnTo>
                  <a:lnTo>
                    <a:pt x="13615" y="4944"/>
                  </a:lnTo>
                  <a:lnTo>
                    <a:pt x="13615" y="4944"/>
                  </a:lnTo>
                  <a:lnTo>
                    <a:pt x="13541" y="4993"/>
                  </a:lnTo>
                  <a:lnTo>
                    <a:pt x="13420" y="4993"/>
                  </a:lnTo>
                  <a:lnTo>
                    <a:pt x="13322" y="4969"/>
                  </a:lnTo>
                  <a:lnTo>
                    <a:pt x="13200" y="4871"/>
                  </a:lnTo>
                  <a:lnTo>
                    <a:pt x="13200" y="4871"/>
                  </a:lnTo>
                  <a:lnTo>
                    <a:pt x="13103" y="4749"/>
                  </a:lnTo>
                  <a:lnTo>
                    <a:pt x="13054" y="4628"/>
                  </a:lnTo>
                  <a:lnTo>
                    <a:pt x="13054" y="4530"/>
                  </a:lnTo>
                  <a:lnTo>
                    <a:pt x="13103" y="4433"/>
                  </a:lnTo>
                  <a:lnTo>
                    <a:pt x="13103" y="4433"/>
                  </a:lnTo>
                  <a:lnTo>
                    <a:pt x="15563" y="1486"/>
                  </a:lnTo>
                  <a:lnTo>
                    <a:pt x="15563" y="1486"/>
                  </a:lnTo>
                  <a:lnTo>
                    <a:pt x="15612" y="1388"/>
                  </a:lnTo>
                  <a:lnTo>
                    <a:pt x="15612" y="1315"/>
                  </a:lnTo>
                  <a:lnTo>
                    <a:pt x="15612" y="1218"/>
                  </a:lnTo>
                  <a:lnTo>
                    <a:pt x="15563" y="1145"/>
                  </a:lnTo>
                  <a:lnTo>
                    <a:pt x="15563" y="1145"/>
                  </a:lnTo>
                  <a:lnTo>
                    <a:pt x="15490" y="1096"/>
                  </a:lnTo>
                  <a:lnTo>
                    <a:pt x="15392" y="1096"/>
                  </a:lnTo>
                  <a:lnTo>
                    <a:pt x="15319" y="1096"/>
                  </a:lnTo>
                  <a:lnTo>
                    <a:pt x="15222" y="1145"/>
                  </a:lnTo>
                  <a:lnTo>
                    <a:pt x="15222" y="1145"/>
                  </a:lnTo>
                  <a:lnTo>
                    <a:pt x="12275" y="3605"/>
                  </a:lnTo>
                  <a:lnTo>
                    <a:pt x="12275" y="3605"/>
                  </a:lnTo>
                  <a:lnTo>
                    <a:pt x="12178" y="3653"/>
                  </a:lnTo>
                  <a:lnTo>
                    <a:pt x="12080" y="3653"/>
                  </a:lnTo>
                  <a:lnTo>
                    <a:pt x="11958" y="3605"/>
                  </a:lnTo>
                  <a:lnTo>
                    <a:pt x="11861" y="3507"/>
                  </a:lnTo>
                  <a:lnTo>
                    <a:pt x="11861" y="3507"/>
                  </a:lnTo>
                  <a:lnTo>
                    <a:pt x="11764" y="3386"/>
                  </a:lnTo>
                  <a:lnTo>
                    <a:pt x="11715" y="3288"/>
                  </a:lnTo>
                  <a:lnTo>
                    <a:pt x="11715" y="3166"/>
                  </a:lnTo>
                  <a:lnTo>
                    <a:pt x="11764" y="3093"/>
                  </a:lnTo>
                  <a:lnTo>
                    <a:pt x="14126" y="390"/>
                  </a:lnTo>
                  <a:lnTo>
                    <a:pt x="14126" y="390"/>
                  </a:lnTo>
                  <a:lnTo>
                    <a:pt x="14175" y="292"/>
                  </a:lnTo>
                  <a:lnTo>
                    <a:pt x="14175" y="219"/>
                  </a:lnTo>
                  <a:lnTo>
                    <a:pt x="14175" y="122"/>
                  </a:lnTo>
                  <a:lnTo>
                    <a:pt x="14126" y="49"/>
                  </a:lnTo>
                  <a:lnTo>
                    <a:pt x="14126" y="49"/>
                  </a:lnTo>
                  <a:lnTo>
                    <a:pt x="14053" y="0"/>
                  </a:lnTo>
                  <a:lnTo>
                    <a:pt x="13980" y="0"/>
                  </a:lnTo>
                  <a:lnTo>
                    <a:pt x="13882" y="0"/>
                  </a:lnTo>
                  <a:lnTo>
                    <a:pt x="13785" y="49"/>
                  </a:lnTo>
                  <a:lnTo>
                    <a:pt x="13785" y="49"/>
                  </a:lnTo>
                  <a:lnTo>
                    <a:pt x="13322" y="341"/>
                  </a:lnTo>
                  <a:lnTo>
                    <a:pt x="12226" y="1023"/>
                  </a:lnTo>
                  <a:lnTo>
                    <a:pt x="11569" y="1462"/>
                  </a:lnTo>
                  <a:lnTo>
                    <a:pt x="10911" y="1924"/>
                  </a:lnTo>
                  <a:lnTo>
                    <a:pt x="10351" y="2363"/>
                  </a:lnTo>
                  <a:lnTo>
                    <a:pt x="10083" y="2582"/>
                  </a:lnTo>
                  <a:lnTo>
                    <a:pt x="9888" y="2777"/>
                  </a:lnTo>
                  <a:lnTo>
                    <a:pt x="9888" y="2777"/>
                  </a:lnTo>
                  <a:lnTo>
                    <a:pt x="9766" y="2898"/>
                  </a:lnTo>
                  <a:lnTo>
                    <a:pt x="9669" y="3045"/>
                  </a:lnTo>
                  <a:lnTo>
                    <a:pt x="9572" y="3215"/>
                  </a:lnTo>
                  <a:lnTo>
                    <a:pt x="9499" y="3410"/>
                  </a:lnTo>
                  <a:lnTo>
                    <a:pt x="9377" y="3824"/>
                  </a:lnTo>
                  <a:lnTo>
                    <a:pt x="9304" y="4262"/>
                  </a:lnTo>
                  <a:lnTo>
                    <a:pt x="9255" y="4701"/>
                  </a:lnTo>
                  <a:lnTo>
                    <a:pt x="9279" y="5163"/>
                  </a:lnTo>
                  <a:lnTo>
                    <a:pt x="9328" y="5577"/>
                  </a:lnTo>
                  <a:lnTo>
                    <a:pt x="9352" y="5772"/>
                  </a:lnTo>
                  <a:lnTo>
                    <a:pt x="9425" y="5943"/>
                  </a:lnTo>
                  <a:lnTo>
                    <a:pt x="268" y="14418"/>
                  </a:lnTo>
                  <a:lnTo>
                    <a:pt x="268" y="14418"/>
                  </a:lnTo>
                  <a:lnTo>
                    <a:pt x="146" y="14564"/>
                  </a:lnTo>
                  <a:lnTo>
                    <a:pt x="73" y="14735"/>
                  </a:lnTo>
                  <a:lnTo>
                    <a:pt x="0" y="14905"/>
                  </a:lnTo>
                  <a:lnTo>
                    <a:pt x="0" y="15076"/>
                  </a:lnTo>
                  <a:lnTo>
                    <a:pt x="0" y="15271"/>
                  </a:lnTo>
                  <a:lnTo>
                    <a:pt x="73" y="15441"/>
                  </a:lnTo>
                  <a:lnTo>
                    <a:pt x="146" y="15612"/>
                  </a:lnTo>
                  <a:lnTo>
                    <a:pt x="268" y="15758"/>
                  </a:lnTo>
                  <a:lnTo>
                    <a:pt x="950" y="16440"/>
                  </a:lnTo>
                  <a:lnTo>
                    <a:pt x="950" y="16440"/>
                  </a:lnTo>
                  <a:lnTo>
                    <a:pt x="1096" y="16562"/>
                  </a:lnTo>
                  <a:lnTo>
                    <a:pt x="1267" y="16635"/>
                  </a:lnTo>
                  <a:lnTo>
                    <a:pt x="1437" y="16708"/>
                  </a:lnTo>
                  <a:lnTo>
                    <a:pt x="1632" y="16708"/>
                  </a:lnTo>
                  <a:lnTo>
                    <a:pt x="1802" y="16708"/>
                  </a:lnTo>
                  <a:lnTo>
                    <a:pt x="1973" y="16635"/>
                  </a:lnTo>
                  <a:lnTo>
                    <a:pt x="2143" y="16562"/>
                  </a:lnTo>
                  <a:lnTo>
                    <a:pt x="2289" y="16440"/>
                  </a:lnTo>
                  <a:lnTo>
                    <a:pt x="10765" y="7282"/>
                  </a:lnTo>
                  <a:lnTo>
                    <a:pt x="10765" y="7282"/>
                  </a:lnTo>
                  <a:lnTo>
                    <a:pt x="11130" y="7380"/>
                  </a:lnTo>
                  <a:lnTo>
                    <a:pt x="11544" y="7428"/>
                  </a:lnTo>
                  <a:lnTo>
                    <a:pt x="12007" y="7453"/>
                  </a:lnTo>
                  <a:lnTo>
                    <a:pt x="12445" y="7404"/>
                  </a:lnTo>
                  <a:lnTo>
                    <a:pt x="12884" y="7331"/>
                  </a:lnTo>
                  <a:lnTo>
                    <a:pt x="13298" y="7209"/>
                  </a:lnTo>
                  <a:lnTo>
                    <a:pt x="13493" y="7136"/>
                  </a:lnTo>
                  <a:lnTo>
                    <a:pt x="13663" y="7039"/>
                  </a:lnTo>
                  <a:lnTo>
                    <a:pt x="13809" y="6941"/>
                  </a:lnTo>
                  <a:lnTo>
                    <a:pt x="13931" y="6820"/>
                  </a:lnTo>
                  <a:lnTo>
                    <a:pt x="13931" y="6820"/>
                  </a:lnTo>
                  <a:close/>
                </a:path>
              </a:pathLst>
            </a:custGeom>
            <a:noFill/>
            <a:ln cap="rnd" cmpd="sng" w="1905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cxnSp>
        <p:nvCxnSpPr>
          <p:cNvPr id="587" name="Google Shape;587;p55"/>
          <p:cNvCxnSpPr/>
          <p:nvPr/>
        </p:nvCxnSpPr>
        <p:spPr>
          <a:xfrm rot="10800000">
            <a:off x="4824775" y="2906400"/>
            <a:ext cx="0" cy="1340700"/>
          </a:xfrm>
          <a:prstGeom prst="straightConnector1">
            <a:avLst/>
          </a:prstGeom>
          <a:noFill/>
          <a:ln cap="flat" cmpd="sng" w="38100">
            <a:solidFill>
              <a:srgbClr val="FFFFFF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91" name="Shape 5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92" name="Google Shape;592;p56"/>
          <p:cNvGrpSpPr/>
          <p:nvPr/>
        </p:nvGrpSpPr>
        <p:grpSpPr>
          <a:xfrm>
            <a:off x="3780626" y="861257"/>
            <a:ext cx="1371605" cy="1371605"/>
            <a:chOff x="6649150" y="309350"/>
            <a:chExt cx="395800" cy="395800"/>
          </a:xfrm>
        </p:grpSpPr>
        <p:sp>
          <p:nvSpPr>
            <p:cNvPr id="593" name="Google Shape;593;p56"/>
            <p:cNvSpPr/>
            <p:nvPr/>
          </p:nvSpPr>
          <p:spPr>
            <a:xfrm>
              <a:off x="6649150" y="309350"/>
              <a:ext cx="395800" cy="395800"/>
            </a:xfrm>
            <a:custGeom>
              <a:rect b="b" l="l" r="r" t="t"/>
              <a:pathLst>
                <a:path extrusionOk="0" fill="none" h="15832" w="15832">
                  <a:moveTo>
                    <a:pt x="7916" y="1"/>
                  </a:moveTo>
                  <a:lnTo>
                    <a:pt x="7916" y="1"/>
                  </a:lnTo>
                  <a:lnTo>
                    <a:pt x="7502" y="25"/>
                  </a:lnTo>
                  <a:lnTo>
                    <a:pt x="7112" y="49"/>
                  </a:lnTo>
                  <a:lnTo>
                    <a:pt x="6723" y="98"/>
                  </a:lnTo>
                  <a:lnTo>
                    <a:pt x="6333" y="171"/>
                  </a:lnTo>
                  <a:lnTo>
                    <a:pt x="5943" y="244"/>
                  </a:lnTo>
                  <a:lnTo>
                    <a:pt x="5553" y="366"/>
                  </a:lnTo>
                  <a:lnTo>
                    <a:pt x="5188" y="488"/>
                  </a:lnTo>
                  <a:lnTo>
                    <a:pt x="4847" y="634"/>
                  </a:lnTo>
                  <a:lnTo>
                    <a:pt x="4482" y="780"/>
                  </a:lnTo>
                  <a:lnTo>
                    <a:pt x="4141" y="950"/>
                  </a:lnTo>
                  <a:lnTo>
                    <a:pt x="3824" y="1145"/>
                  </a:lnTo>
                  <a:lnTo>
                    <a:pt x="3483" y="1364"/>
                  </a:lnTo>
                  <a:lnTo>
                    <a:pt x="3191" y="1584"/>
                  </a:lnTo>
                  <a:lnTo>
                    <a:pt x="2874" y="1803"/>
                  </a:lnTo>
                  <a:lnTo>
                    <a:pt x="2607" y="2071"/>
                  </a:lnTo>
                  <a:lnTo>
                    <a:pt x="2314" y="2314"/>
                  </a:lnTo>
                  <a:lnTo>
                    <a:pt x="2071" y="2607"/>
                  </a:lnTo>
                  <a:lnTo>
                    <a:pt x="1803" y="2874"/>
                  </a:lnTo>
                  <a:lnTo>
                    <a:pt x="1584" y="3191"/>
                  </a:lnTo>
                  <a:lnTo>
                    <a:pt x="1364" y="3483"/>
                  </a:lnTo>
                  <a:lnTo>
                    <a:pt x="1145" y="3824"/>
                  </a:lnTo>
                  <a:lnTo>
                    <a:pt x="950" y="4141"/>
                  </a:lnTo>
                  <a:lnTo>
                    <a:pt x="780" y="4482"/>
                  </a:lnTo>
                  <a:lnTo>
                    <a:pt x="634" y="4847"/>
                  </a:lnTo>
                  <a:lnTo>
                    <a:pt x="488" y="5188"/>
                  </a:lnTo>
                  <a:lnTo>
                    <a:pt x="366" y="5553"/>
                  </a:lnTo>
                  <a:lnTo>
                    <a:pt x="244" y="5943"/>
                  </a:lnTo>
                  <a:lnTo>
                    <a:pt x="171" y="6333"/>
                  </a:lnTo>
                  <a:lnTo>
                    <a:pt x="98" y="6722"/>
                  </a:lnTo>
                  <a:lnTo>
                    <a:pt x="49" y="7112"/>
                  </a:lnTo>
                  <a:lnTo>
                    <a:pt x="25" y="7502"/>
                  </a:lnTo>
                  <a:lnTo>
                    <a:pt x="1" y="7916"/>
                  </a:lnTo>
                  <a:lnTo>
                    <a:pt x="1" y="7916"/>
                  </a:lnTo>
                  <a:lnTo>
                    <a:pt x="25" y="8330"/>
                  </a:lnTo>
                  <a:lnTo>
                    <a:pt x="49" y="8720"/>
                  </a:lnTo>
                  <a:lnTo>
                    <a:pt x="98" y="9109"/>
                  </a:lnTo>
                  <a:lnTo>
                    <a:pt x="171" y="9499"/>
                  </a:lnTo>
                  <a:lnTo>
                    <a:pt x="244" y="9889"/>
                  </a:lnTo>
                  <a:lnTo>
                    <a:pt x="366" y="10278"/>
                  </a:lnTo>
                  <a:lnTo>
                    <a:pt x="488" y="10644"/>
                  </a:lnTo>
                  <a:lnTo>
                    <a:pt x="634" y="10985"/>
                  </a:lnTo>
                  <a:lnTo>
                    <a:pt x="780" y="11350"/>
                  </a:lnTo>
                  <a:lnTo>
                    <a:pt x="950" y="11691"/>
                  </a:lnTo>
                  <a:lnTo>
                    <a:pt x="1145" y="12008"/>
                  </a:lnTo>
                  <a:lnTo>
                    <a:pt x="1364" y="12348"/>
                  </a:lnTo>
                  <a:lnTo>
                    <a:pt x="1584" y="12641"/>
                  </a:lnTo>
                  <a:lnTo>
                    <a:pt x="1803" y="12957"/>
                  </a:lnTo>
                  <a:lnTo>
                    <a:pt x="2071" y="13225"/>
                  </a:lnTo>
                  <a:lnTo>
                    <a:pt x="2314" y="13518"/>
                  </a:lnTo>
                  <a:lnTo>
                    <a:pt x="2607" y="13761"/>
                  </a:lnTo>
                  <a:lnTo>
                    <a:pt x="2874" y="14029"/>
                  </a:lnTo>
                  <a:lnTo>
                    <a:pt x="3191" y="14248"/>
                  </a:lnTo>
                  <a:lnTo>
                    <a:pt x="3483" y="14467"/>
                  </a:lnTo>
                  <a:lnTo>
                    <a:pt x="3824" y="14687"/>
                  </a:lnTo>
                  <a:lnTo>
                    <a:pt x="4141" y="14881"/>
                  </a:lnTo>
                  <a:lnTo>
                    <a:pt x="4482" y="15052"/>
                  </a:lnTo>
                  <a:lnTo>
                    <a:pt x="4847" y="15198"/>
                  </a:lnTo>
                  <a:lnTo>
                    <a:pt x="5188" y="15344"/>
                  </a:lnTo>
                  <a:lnTo>
                    <a:pt x="5553" y="15466"/>
                  </a:lnTo>
                  <a:lnTo>
                    <a:pt x="5943" y="15588"/>
                  </a:lnTo>
                  <a:lnTo>
                    <a:pt x="6333" y="15661"/>
                  </a:lnTo>
                  <a:lnTo>
                    <a:pt x="6723" y="15734"/>
                  </a:lnTo>
                  <a:lnTo>
                    <a:pt x="7112" y="15783"/>
                  </a:lnTo>
                  <a:lnTo>
                    <a:pt x="7502" y="15807"/>
                  </a:lnTo>
                  <a:lnTo>
                    <a:pt x="7916" y="15831"/>
                  </a:lnTo>
                  <a:lnTo>
                    <a:pt x="7916" y="15831"/>
                  </a:lnTo>
                  <a:lnTo>
                    <a:pt x="8330" y="15807"/>
                  </a:lnTo>
                  <a:lnTo>
                    <a:pt x="8720" y="15783"/>
                  </a:lnTo>
                  <a:lnTo>
                    <a:pt x="9109" y="15734"/>
                  </a:lnTo>
                  <a:lnTo>
                    <a:pt x="9499" y="15661"/>
                  </a:lnTo>
                  <a:lnTo>
                    <a:pt x="9889" y="15588"/>
                  </a:lnTo>
                  <a:lnTo>
                    <a:pt x="10278" y="15466"/>
                  </a:lnTo>
                  <a:lnTo>
                    <a:pt x="10644" y="15344"/>
                  </a:lnTo>
                  <a:lnTo>
                    <a:pt x="10985" y="15198"/>
                  </a:lnTo>
                  <a:lnTo>
                    <a:pt x="11350" y="15052"/>
                  </a:lnTo>
                  <a:lnTo>
                    <a:pt x="11691" y="14881"/>
                  </a:lnTo>
                  <a:lnTo>
                    <a:pt x="12008" y="14687"/>
                  </a:lnTo>
                  <a:lnTo>
                    <a:pt x="12349" y="14467"/>
                  </a:lnTo>
                  <a:lnTo>
                    <a:pt x="12641" y="14248"/>
                  </a:lnTo>
                  <a:lnTo>
                    <a:pt x="12957" y="14029"/>
                  </a:lnTo>
                  <a:lnTo>
                    <a:pt x="13225" y="13761"/>
                  </a:lnTo>
                  <a:lnTo>
                    <a:pt x="13518" y="13518"/>
                  </a:lnTo>
                  <a:lnTo>
                    <a:pt x="13761" y="13225"/>
                  </a:lnTo>
                  <a:lnTo>
                    <a:pt x="14029" y="12957"/>
                  </a:lnTo>
                  <a:lnTo>
                    <a:pt x="14248" y="12641"/>
                  </a:lnTo>
                  <a:lnTo>
                    <a:pt x="14467" y="12348"/>
                  </a:lnTo>
                  <a:lnTo>
                    <a:pt x="14687" y="12008"/>
                  </a:lnTo>
                  <a:lnTo>
                    <a:pt x="14881" y="11691"/>
                  </a:lnTo>
                  <a:lnTo>
                    <a:pt x="15052" y="11350"/>
                  </a:lnTo>
                  <a:lnTo>
                    <a:pt x="15198" y="10985"/>
                  </a:lnTo>
                  <a:lnTo>
                    <a:pt x="15344" y="10644"/>
                  </a:lnTo>
                  <a:lnTo>
                    <a:pt x="15466" y="10278"/>
                  </a:lnTo>
                  <a:lnTo>
                    <a:pt x="15588" y="9889"/>
                  </a:lnTo>
                  <a:lnTo>
                    <a:pt x="15661" y="9499"/>
                  </a:lnTo>
                  <a:lnTo>
                    <a:pt x="15734" y="9109"/>
                  </a:lnTo>
                  <a:lnTo>
                    <a:pt x="15783" y="8720"/>
                  </a:lnTo>
                  <a:lnTo>
                    <a:pt x="15807" y="8330"/>
                  </a:lnTo>
                  <a:lnTo>
                    <a:pt x="15831" y="7916"/>
                  </a:lnTo>
                  <a:lnTo>
                    <a:pt x="15831" y="7916"/>
                  </a:lnTo>
                  <a:lnTo>
                    <a:pt x="15807" y="7502"/>
                  </a:lnTo>
                  <a:lnTo>
                    <a:pt x="15783" y="7112"/>
                  </a:lnTo>
                  <a:lnTo>
                    <a:pt x="15734" y="6722"/>
                  </a:lnTo>
                  <a:lnTo>
                    <a:pt x="15661" y="6333"/>
                  </a:lnTo>
                  <a:lnTo>
                    <a:pt x="15588" y="5943"/>
                  </a:lnTo>
                  <a:lnTo>
                    <a:pt x="15466" y="5553"/>
                  </a:lnTo>
                  <a:lnTo>
                    <a:pt x="15344" y="5188"/>
                  </a:lnTo>
                  <a:lnTo>
                    <a:pt x="15198" y="4847"/>
                  </a:lnTo>
                  <a:lnTo>
                    <a:pt x="15052" y="4482"/>
                  </a:lnTo>
                  <a:lnTo>
                    <a:pt x="14881" y="4141"/>
                  </a:lnTo>
                  <a:lnTo>
                    <a:pt x="14687" y="3824"/>
                  </a:lnTo>
                  <a:lnTo>
                    <a:pt x="14467" y="3483"/>
                  </a:lnTo>
                  <a:lnTo>
                    <a:pt x="14248" y="3191"/>
                  </a:lnTo>
                  <a:lnTo>
                    <a:pt x="14029" y="2874"/>
                  </a:lnTo>
                  <a:lnTo>
                    <a:pt x="13761" y="2607"/>
                  </a:lnTo>
                  <a:lnTo>
                    <a:pt x="13518" y="2314"/>
                  </a:lnTo>
                  <a:lnTo>
                    <a:pt x="13225" y="2071"/>
                  </a:lnTo>
                  <a:lnTo>
                    <a:pt x="12957" y="1803"/>
                  </a:lnTo>
                  <a:lnTo>
                    <a:pt x="12641" y="1584"/>
                  </a:lnTo>
                  <a:lnTo>
                    <a:pt x="12349" y="1364"/>
                  </a:lnTo>
                  <a:lnTo>
                    <a:pt x="12008" y="1145"/>
                  </a:lnTo>
                  <a:lnTo>
                    <a:pt x="11691" y="950"/>
                  </a:lnTo>
                  <a:lnTo>
                    <a:pt x="11350" y="780"/>
                  </a:lnTo>
                  <a:lnTo>
                    <a:pt x="10985" y="634"/>
                  </a:lnTo>
                  <a:lnTo>
                    <a:pt x="10644" y="488"/>
                  </a:lnTo>
                  <a:lnTo>
                    <a:pt x="10278" y="366"/>
                  </a:lnTo>
                  <a:lnTo>
                    <a:pt x="9889" y="244"/>
                  </a:lnTo>
                  <a:lnTo>
                    <a:pt x="9499" y="171"/>
                  </a:lnTo>
                  <a:lnTo>
                    <a:pt x="9109" y="98"/>
                  </a:lnTo>
                  <a:lnTo>
                    <a:pt x="8720" y="49"/>
                  </a:lnTo>
                  <a:lnTo>
                    <a:pt x="8330" y="25"/>
                  </a:lnTo>
                  <a:lnTo>
                    <a:pt x="7916" y="1"/>
                  </a:lnTo>
                  <a:lnTo>
                    <a:pt x="7916" y="1"/>
                  </a:lnTo>
                  <a:close/>
                </a:path>
              </a:pathLst>
            </a:custGeom>
            <a:noFill/>
            <a:ln cap="rnd" cmpd="sng" w="1905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" name="Google Shape;594;p56"/>
            <p:cNvSpPr/>
            <p:nvPr/>
          </p:nvSpPr>
          <p:spPr>
            <a:xfrm>
              <a:off x="6673500" y="333700"/>
              <a:ext cx="347100" cy="347100"/>
            </a:xfrm>
            <a:custGeom>
              <a:rect b="b" l="l" r="r" t="t"/>
              <a:pathLst>
                <a:path extrusionOk="0" fill="none" h="13884" w="13884">
                  <a:moveTo>
                    <a:pt x="6942" y="13883"/>
                  </a:moveTo>
                  <a:lnTo>
                    <a:pt x="6942" y="13883"/>
                  </a:lnTo>
                  <a:lnTo>
                    <a:pt x="6577" y="13883"/>
                  </a:lnTo>
                  <a:lnTo>
                    <a:pt x="6236" y="13834"/>
                  </a:lnTo>
                  <a:lnTo>
                    <a:pt x="5895" y="13810"/>
                  </a:lnTo>
                  <a:lnTo>
                    <a:pt x="5554" y="13737"/>
                  </a:lnTo>
                  <a:lnTo>
                    <a:pt x="5213" y="13664"/>
                  </a:lnTo>
                  <a:lnTo>
                    <a:pt x="4872" y="13566"/>
                  </a:lnTo>
                  <a:lnTo>
                    <a:pt x="4555" y="13469"/>
                  </a:lnTo>
                  <a:lnTo>
                    <a:pt x="4239" y="13323"/>
                  </a:lnTo>
                  <a:lnTo>
                    <a:pt x="3946" y="13201"/>
                  </a:lnTo>
                  <a:lnTo>
                    <a:pt x="3630" y="13031"/>
                  </a:lnTo>
                  <a:lnTo>
                    <a:pt x="3337" y="12884"/>
                  </a:lnTo>
                  <a:lnTo>
                    <a:pt x="3069" y="12690"/>
                  </a:lnTo>
                  <a:lnTo>
                    <a:pt x="2802" y="12495"/>
                  </a:lnTo>
                  <a:lnTo>
                    <a:pt x="2534" y="12300"/>
                  </a:lnTo>
                  <a:lnTo>
                    <a:pt x="2290" y="12081"/>
                  </a:lnTo>
                  <a:lnTo>
                    <a:pt x="2047" y="11837"/>
                  </a:lnTo>
                  <a:lnTo>
                    <a:pt x="1803" y="11594"/>
                  </a:lnTo>
                  <a:lnTo>
                    <a:pt x="1584" y="11350"/>
                  </a:lnTo>
                  <a:lnTo>
                    <a:pt x="1389" y="11082"/>
                  </a:lnTo>
                  <a:lnTo>
                    <a:pt x="1194" y="10814"/>
                  </a:lnTo>
                  <a:lnTo>
                    <a:pt x="999" y="10546"/>
                  </a:lnTo>
                  <a:lnTo>
                    <a:pt x="853" y="10254"/>
                  </a:lnTo>
                  <a:lnTo>
                    <a:pt x="683" y="9938"/>
                  </a:lnTo>
                  <a:lnTo>
                    <a:pt x="561" y="9645"/>
                  </a:lnTo>
                  <a:lnTo>
                    <a:pt x="415" y="9329"/>
                  </a:lnTo>
                  <a:lnTo>
                    <a:pt x="317" y="9012"/>
                  </a:lnTo>
                  <a:lnTo>
                    <a:pt x="220" y="8671"/>
                  </a:lnTo>
                  <a:lnTo>
                    <a:pt x="147" y="8330"/>
                  </a:lnTo>
                  <a:lnTo>
                    <a:pt x="74" y="7989"/>
                  </a:lnTo>
                  <a:lnTo>
                    <a:pt x="49" y="7648"/>
                  </a:lnTo>
                  <a:lnTo>
                    <a:pt x="1" y="7307"/>
                  </a:lnTo>
                  <a:lnTo>
                    <a:pt x="1" y="6942"/>
                  </a:lnTo>
                  <a:lnTo>
                    <a:pt x="1" y="6942"/>
                  </a:lnTo>
                  <a:lnTo>
                    <a:pt x="1" y="6577"/>
                  </a:lnTo>
                  <a:lnTo>
                    <a:pt x="49" y="6236"/>
                  </a:lnTo>
                  <a:lnTo>
                    <a:pt x="74" y="5895"/>
                  </a:lnTo>
                  <a:lnTo>
                    <a:pt x="147" y="5554"/>
                  </a:lnTo>
                  <a:lnTo>
                    <a:pt x="220" y="5213"/>
                  </a:lnTo>
                  <a:lnTo>
                    <a:pt x="317" y="4872"/>
                  </a:lnTo>
                  <a:lnTo>
                    <a:pt x="415" y="4555"/>
                  </a:lnTo>
                  <a:lnTo>
                    <a:pt x="561" y="4238"/>
                  </a:lnTo>
                  <a:lnTo>
                    <a:pt x="683" y="3946"/>
                  </a:lnTo>
                  <a:lnTo>
                    <a:pt x="853" y="3630"/>
                  </a:lnTo>
                  <a:lnTo>
                    <a:pt x="999" y="3337"/>
                  </a:lnTo>
                  <a:lnTo>
                    <a:pt x="1194" y="3069"/>
                  </a:lnTo>
                  <a:lnTo>
                    <a:pt x="1389" y="2802"/>
                  </a:lnTo>
                  <a:lnTo>
                    <a:pt x="1584" y="2534"/>
                  </a:lnTo>
                  <a:lnTo>
                    <a:pt x="1803" y="2290"/>
                  </a:lnTo>
                  <a:lnTo>
                    <a:pt x="2047" y="2047"/>
                  </a:lnTo>
                  <a:lnTo>
                    <a:pt x="2290" y="1803"/>
                  </a:lnTo>
                  <a:lnTo>
                    <a:pt x="2534" y="1584"/>
                  </a:lnTo>
                  <a:lnTo>
                    <a:pt x="2802" y="1389"/>
                  </a:lnTo>
                  <a:lnTo>
                    <a:pt x="3069" y="1194"/>
                  </a:lnTo>
                  <a:lnTo>
                    <a:pt x="3337" y="999"/>
                  </a:lnTo>
                  <a:lnTo>
                    <a:pt x="3630" y="853"/>
                  </a:lnTo>
                  <a:lnTo>
                    <a:pt x="3946" y="683"/>
                  </a:lnTo>
                  <a:lnTo>
                    <a:pt x="4239" y="561"/>
                  </a:lnTo>
                  <a:lnTo>
                    <a:pt x="4555" y="415"/>
                  </a:lnTo>
                  <a:lnTo>
                    <a:pt x="4872" y="317"/>
                  </a:lnTo>
                  <a:lnTo>
                    <a:pt x="5213" y="220"/>
                  </a:lnTo>
                  <a:lnTo>
                    <a:pt x="5554" y="147"/>
                  </a:lnTo>
                  <a:lnTo>
                    <a:pt x="5895" y="74"/>
                  </a:lnTo>
                  <a:lnTo>
                    <a:pt x="6236" y="49"/>
                  </a:lnTo>
                  <a:lnTo>
                    <a:pt x="6577" y="1"/>
                  </a:lnTo>
                  <a:lnTo>
                    <a:pt x="6942" y="1"/>
                  </a:lnTo>
                  <a:lnTo>
                    <a:pt x="6942" y="1"/>
                  </a:lnTo>
                  <a:lnTo>
                    <a:pt x="7307" y="1"/>
                  </a:lnTo>
                  <a:lnTo>
                    <a:pt x="7648" y="49"/>
                  </a:lnTo>
                  <a:lnTo>
                    <a:pt x="7989" y="74"/>
                  </a:lnTo>
                  <a:lnTo>
                    <a:pt x="8330" y="147"/>
                  </a:lnTo>
                  <a:lnTo>
                    <a:pt x="8671" y="220"/>
                  </a:lnTo>
                  <a:lnTo>
                    <a:pt x="9012" y="317"/>
                  </a:lnTo>
                  <a:lnTo>
                    <a:pt x="9329" y="415"/>
                  </a:lnTo>
                  <a:lnTo>
                    <a:pt x="9645" y="561"/>
                  </a:lnTo>
                  <a:lnTo>
                    <a:pt x="9938" y="683"/>
                  </a:lnTo>
                  <a:lnTo>
                    <a:pt x="10254" y="853"/>
                  </a:lnTo>
                  <a:lnTo>
                    <a:pt x="10546" y="999"/>
                  </a:lnTo>
                  <a:lnTo>
                    <a:pt x="10814" y="1194"/>
                  </a:lnTo>
                  <a:lnTo>
                    <a:pt x="11082" y="1389"/>
                  </a:lnTo>
                  <a:lnTo>
                    <a:pt x="11350" y="1584"/>
                  </a:lnTo>
                  <a:lnTo>
                    <a:pt x="11594" y="1803"/>
                  </a:lnTo>
                  <a:lnTo>
                    <a:pt x="11837" y="2047"/>
                  </a:lnTo>
                  <a:lnTo>
                    <a:pt x="12081" y="2290"/>
                  </a:lnTo>
                  <a:lnTo>
                    <a:pt x="12300" y="2534"/>
                  </a:lnTo>
                  <a:lnTo>
                    <a:pt x="12495" y="2802"/>
                  </a:lnTo>
                  <a:lnTo>
                    <a:pt x="12690" y="3069"/>
                  </a:lnTo>
                  <a:lnTo>
                    <a:pt x="12885" y="3337"/>
                  </a:lnTo>
                  <a:lnTo>
                    <a:pt x="13031" y="3630"/>
                  </a:lnTo>
                  <a:lnTo>
                    <a:pt x="13201" y="3946"/>
                  </a:lnTo>
                  <a:lnTo>
                    <a:pt x="13323" y="4238"/>
                  </a:lnTo>
                  <a:lnTo>
                    <a:pt x="13469" y="4555"/>
                  </a:lnTo>
                  <a:lnTo>
                    <a:pt x="13566" y="4872"/>
                  </a:lnTo>
                  <a:lnTo>
                    <a:pt x="13664" y="5213"/>
                  </a:lnTo>
                  <a:lnTo>
                    <a:pt x="13737" y="5554"/>
                  </a:lnTo>
                  <a:lnTo>
                    <a:pt x="13810" y="5895"/>
                  </a:lnTo>
                  <a:lnTo>
                    <a:pt x="13834" y="6236"/>
                  </a:lnTo>
                  <a:lnTo>
                    <a:pt x="13883" y="6577"/>
                  </a:lnTo>
                  <a:lnTo>
                    <a:pt x="13883" y="6942"/>
                  </a:lnTo>
                  <a:lnTo>
                    <a:pt x="13883" y="6942"/>
                  </a:lnTo>
                  <a:lnTo>
                    <a:pt x="13883" y="7307"/>
                  </a:lnTo>
                  <a:lnTo>
                    <a:pt x="13834" y="7648"/>
                  </a:lnTo>
                  <a:lnTo>
                    <a:pt x="13810" y="7989"/>
                  </a:lnTo>
                  <a:lnTo>
                    <a:pt x="13737" y="8330"/>
                  </a:lnTo>
                  <a:lnTo>
                    <a:pt x="13664" y="8671"/>
                  </a:lnTo>
                  <a:lnTo>
                    <a:pt x="13566" y="9012"/>
                  </a:lnTo>
                  <a:lnTo>
                    <a:pt x="13469" y="9329"/>
                  </a:lnTo>
                  <a:lnTo>
                    <a:pt x="13323" y="9645"/>
                  </a:lnTo>
                  <a:lnTo>
                    <a:pt x="13201" y="9938"/>
                  </a:lnTo>
                  <a:lnTo>
                    <a:pt x="13031" y="10254"/>
                  </a:lnTo>
                  <a:lnTo>
                    <a:pt x="12885" y="10546"/>
                  </a:lnTo>
                  <a:lnTo>
                    <a:pt x="12690" y="10814"/>
                  </a:lnTo>
                  <a:lnTo>
                    <a:pt x="12495" y="11082"/>
                  </a:lnTo>
                  <a:lnTo>
                    <a:pt x="12300" y="11350"/>
                  </a:lnTo>
                  <a:lnTo>
                    <a:pt x="12081" y="11594"/>
                  </a:lnTo>
                  <a:lnTo>
                    <a:pt x="11837" y="11837"/>
                  </a:lnTo>
                  <a:lnTo>
                    <a:pt x="11594" y="12081"/>
                  </a:lnTo>
                  <a:lnTo>
                    <a:pt x="11350" y="12300"/>
                  </a:lnTo>
                  <a:lnTo>
                    <a:pt x="11082" y="12495"/>
                  </a:lnTo>
                  <a:lnTo>
                    <a:pt x="10814" y="12690"/>
                  </a:lnTo>
                  <a:lnTo>
                    <a:pt x="10546" y="12884"/>
                  </a:lnTo>
                  <a:lnTo>
                    <a:pt x="10254" y="13031"/>
                  </a:lnTo>
                  <a:lnTo>
                    <a:pt x="9938" y="13201"/>
                  </a:lnTo>
                  <a:lnTo>
                    <a:pt x="9645" y="13323"/>
                  </a:lnTo>
                  <a:lnTo>
                    <a:pt x="9329" y="13469"/>
                  </a:lnTo>
                  <a:lnTo>
                    <a:pt x="9012" y="13566"/>
                  </a:lnTo>
                  <a:lnTo>
                    <a:pt x="8671" y="13664"/>
                  </a:lnTo>
                  <a:lnTo>
                    <a:pt x="8330" y="13737"/>
                  </a:lnTo>
                  <a:lnTo>
                    <a:pt x="7989" y="13810"/>
                  </a:lnTo>
                  <a:lnTo>
                    <a:pt x="7648" y="13834"/>
                  </a:lnTo>
                  <a:lnTo>
                    <a:pt x="7307" y="13883"/>
                  </a:lnTo>
                  <a:lnTo>
                    <a:pt x="6942" y="13883"/>
                  </a:lnTo>
                  <a:lnTo>
                    <a:pt x="6942" y="13883"/>
                  </a:lnTo>
                  <a:close/>
                </a:path>
              </a:pathLst>
            </a:custGeom>
            <a:noFill/>
            <a:ln cap="rnd" cmpd="sng" w="1905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" name="Google Shape;595;p56"/>
            <p:cNvSpPr/>
            <p:nvPr/>
          </p:nvSpPr>
          <p:spPr>
            <a:xfrm>
              <a:off x="6848850" y="397625"/>
              <a:ext cx="54825" cy="169300"/>
            </a:xfrm>
            <a:custGeom>
              <a:rect b="b" l="l" r="r" t="t"/>
              <a:pathLst>
                <a:path extrusionOk="0" fill="none" h="6772" w="2193">
                  <a:moveTo>
                    <a:pt x="1" y="1"/>
                  </a:moveTo>
                  <a:lnTo>
                    <a:pt x="1" y="4580"/>
                  </a:lnTo>
                  <a:lnTo>
                    <a:pt x="2193" y="6772"/>
                  </a:lnTo>
                </a:path>
              </a:pathLst>
            </a:custGeom>
            <a:noFill/>
            <a:ln cap="rnd" cmpd="sng" w="1905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" name="Google Shape;596;p56"/>
            <p:cNvSpPr/>
            <p:nvPr/>
          </p:nvSpPr>
          <p:spPr>
            <a:xfrm>
              <a:off x="6847025" y="333700"/>
              <a:ext cx="25" cy="29250"/>
            </a:xfrm>
            <a:custGeom>
              <a:rect b="b" l="l" r="r" t="t"/>
              <a:pathLst>
                <a:path extrusionOk="0" fill="none" h="1170" w="1">
                  <a:moveTo>
                    <a:pt x="1" y="1170"/>
                  </a:moveTo>
                  <a:lnTo>
                    <a:pt x="1" y="1"/>
                  </a:lnTo>
                </a:path>
              </a:pathLst>
            </a:custGeom>
            <a:noFill/>
            <a:ln cap="rnd" cmpd="sng" w="1905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" name="Google Shape;597;p56"/>
            <p:cNvSpPr/>
            <p:nvPr/>
          </p:nvSpPr>
          <p:spPr>
            <a:xfrm>
              <a:off x="6760575" y="356850"/>
              <a:ext cx="25" cy="25"/>
            </a:xfrm>
            <a:custGeom>
              <a:rect b="b" l="l" r="r" t="t"/>
              <a:pathLst>
                <a:path extrusionOk="0" fill="none" h="1" w="1">
                  <a:moveTo>
                    <a:pt x="1" y="0"/>
                  </a:moveTo>
                  <a:lnTo>
                    <a:pt x="1" y="0"/>
                  </a:lnTo>
                </a:path>
              </a:pathLst>
            </a:custGeom>
            <a:noFill/>
            <a:ln cap="rnd" cmpd="sng" w="1905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" name="Google Shape;598;p56"/>
            <p:cNvSpPr/>
            <p:nvPr/>
          </p:nvSpPr>
          <p:spPr>
            <a:xfrm>
              <a:off x="6760575" y="356850"/>
              <a:ext cx="14025" cy="24975"/>
            </a:xfrm>
            <a:custGeom>
              <a:rect b="b" l="l" r="r" t="t"/>
              <a:pathLst>
                <a:path extrusionOk="0" fill="none" h="999" w="561">
                  <a:moveTo>
                    <a:pt x="1" y="0"/>
                  </a:moveTo>
                  <a:lnTo>
                    <a:pt x="561" y="999"/>
                  </a:lnTo>
                </a:path>
              </a:pathLst>
            </a:custGeom>
            <a:noFill/>
            <a:ln cap="rnd" cmpd="sng" w="1905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" name="Google Shape;599;p56"/>
            <p:cNvSpPr/>
            <p:nvPr/>
          </p:nvSpPr>
          <p:spPr>
            <a:xfrm>
              <a:off x="6696650" y="420775"/>
              <a:ext cx="25" cy="25"/>
            </a:xfrm>
            <a:custGeom>
              <a:rect b="b" l="l" r="r" t="t"/>
              <a:pathLst>
                <a:path extrusionOk="0" fill="none" h="1" w="1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noFill/>
            <a:ln cap="rnd" cmpd="sng" w="1905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" name="Google Shape;600;p56"/>
            <p:cNvSpPr/>
            <p:nvPr/>
          </p:nvSpPr>
          <p:spPr>
            <a:xfrm>
              <a:off x="6696650" y="420775"/>
              <a:ext cx="24975" cy="14025"/>
            </a:xfrm>
            <a:custGeom>
              <a:rect b="b" l="l" r="r" t="t"/>
              <a:pathLst>
                <a:path extrusionOk="0" fill="none" h="561" w="999">
                  <a:moveTo>
                    <a:pt x="0" y="0"/>
                  </a:moveTo>
                  <a:lnTo>
                    <a:pt x="999" y="561"/>
                  </a:lnTo>
                </a:path>
              </a:pathLst>
            </a:custGeom>
            <a:noFill/>
            <a:ln cap="rnd" cmpd="sng" w="1905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" name="Google Shape;601;p56"/>
            <p:cNvSpPr/>
            <p:nvPr/>
          </p:nvSpPr>
          <p:spPr>
            <a:xfrm>
              <a:off x="6673500" y="507225"/>
              <a:ext cx="29250" cy="25"/>
            </a:xfrm>
            <a:custGeom>
              <a:rect b="b" l="l" r="r" t="t"/>
              <a:pathLst>
                <a:path extrusionOk="0" fill="none" h="1" w="1170">
                  <a:moveTo>
                    <a:pt x="1" y="1"/>
                  </a:moveTo>
                  <a:lnTo>
                    <a:pt x="1170" y="1"/>
                  </a:lnTo>
                </a:path>
              </a:pathLst>
            </a:custGeom>
            <a:noFill/>
            <a:ln cap="rnd" cmpd="sng" w="1905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" name="Google Shape;602;p56"/>
            <p:cNvSpPr/>
            <p:nvPr/>
          </p:nvSpPr>
          <p:spPr>
            <a:xfrm>
              <a:off x="6696650" y="593700"/>
              <a:ext cx="25" cy="25"/>
            </a:xfrm>
            <a:custGeom>
              <a:rect b="b" l="l" r="r" t="t"/>
              <a:pathLst>
                <a:path extrusionOk="0" fill="none" h="1" w="1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noFill/>
            <a:ln cap="rnd" cmpd="sng" w="1905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" name="Google Shape;603;p56"/>
            <p:cNvSpPr/>
            <p:nvPr/>
          </p:nvSpPr>
          <p:spPr>
            <a:xfrm>
              <a:off x="6696650" y="579700"/>
              <a:ext cx="24975" cy="14025"/>
            </a:xfrm>
            <a:custGeom>
              <a:rect b="b" l="l" r="r" t="t"/>
              <a:pathLst>
                <a:path extrusionOk="0" fill="none" h="561" w="999">
                  <a:moveTo>
                    <a:pt x="0" y="560"/>
                  </a:moveTo>
                  <a:lnTo>
                    <a:pt x="999" y="0"/>
                  </a:lnTo>
                </a:path>
              </a:pathLst>
            </a:custGeom>
            <a:noFill/>
            <a:ln cap="rnd" cmpd="sng" w="1905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" name="Google Shape;604;p56"/>
            <p:cNvSpPr/>
            <p:nvPr/>
          </p:nvSpPr>
          <p:spPr>
            <a:xfrm>
              <a:off x="6760575" y="632675"/>
              <a:ext cx="14025" cy="24975"/>
            </a:xfrm>
            <a:custGeom>
              <a:rect b="b" l="l" r="r" t="t"/>
              <a:pathLst>
                <a:path extrusionOk="0" fill="none" h="999" w="561">
                  <a:moveTo>
                    <a:pt x="1" y="999"/>
                  </a:moveTo>
                  <a:lnTo>
                    <a:pt x="561" y="0"/>
                  </a:lnTo>
                </a:path>
              </a:pathLst>
            </a:custGeom>
            <a:noFill/>
            <a:ln cap="rnd" cmpd="sng" w="1905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" name="Google Shape;605;p56"/>
            <p:cNvSpPr/>
            <p:nvPr/>
          </p:nvSpPr>
          <p:spPr>
            <a:xfrm>
              <a:off x="6760575" y="657625"/>
              <a:ext cx="25" cy="25"/>
            </a:xfrm>
            <a:custGeom>
              <a:rect b="b" l="l" r="r" t="t"/>
              <a:pathLst>
                <a:path extrusionOk="0" fill="none" h="1" w="1">
                  <a:moveTo>
                    <a:pt x="1" y="1"/>
                  </a:moveTo>
                  <a:lnTo>
                    <a:pt x="1" y="1"/>
                  </a:lnTo>
                </a:path>
              </a:pathLst>
            </a:custGeom>
            <a:noFill/>
            <a:ln cap="rnd" cmpd="sng" w="1905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" name="Google Shape;606;p56"/>
            <p:cNvSpPr/>
            <p:nvPr/>
          </p:nvSpPr>
          <p:spPr>
            <a:xfrm>
              <a:off x="6847025" y="651550"/>
              <a:ext cx="25" cy="29250"/>
            </a:xfrm>
            <a:custGeom>
              <a:rect b="b" l="l" r="r" t="t"/>
              <a:pathLst>
                <a:path extrusionOk="0" fill="none" h="1170" w="1">
                  <a:moveTo>
                    <a:pt x="1" y="0"/>
                  </a:moveTo>
                  <a:lnTo>
                    <a:pt x="1" y="1169"/>
                  </a:lnTo>
                </a:path>
              </a:pathLst>
            </a:custGeom>
            <a:noFill/>
            <a:ln cap="rnd" cmpd="sng" w="1905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" name="Google Shape;607;p56"/>
            <p:cNvSpPr/>
            <p:nvPr/>
          </p:nvSpPr>
          <p:spPr>
            <a:xfrm>
              <a:off x="6919500" y="632675"/>
              <a:ext cx="14025" cy="24975"/>
            </a:xfrm>
            <a:custGeom>
              <a:rect b="b" l="l" r="r" t="t"/>
              <a:pathLst>
                <a:path extrusionOk="0" fill="none" h="999" w="561">
                  <a:moveTo>
                    <a:pt x="560" y="999"/>
                  </a:moveTo>
                  <a:lnTo>
                    <a:pt x="0" y="0"/>
                  </a:lnTo>
                </a:path>
              </a:pathLst>
            </a:custGeom>
            <a:noFill/>
            <a:ln cap="rnd" cmpd="sng" w="1905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" name="Google Shape;608;p56"/>
            <p:cNvSpPr/>
            <p:nvPr/>
          </p:nvSpPr>
          <p:spPr>
            <a:xfrm>
              <a:off x="6933500" y="657625"/>
              <a:ext cx="25" cy="25"/>
            </a:xfrm>
            <a:custGeom>
              <a:rect b="b" l="l" r="r" t="t"/>
              <a:pathLst>
                <a:path extrusionOk="0" fill="none" h="1" w="1">
                  <a:moveTo>
                    <a:pt x="0" y="1"/>
                  </a:moveTo>
                  <a:lnTo>
                    <a:pt x="0" y="1"/>
                  </a:lnTo>
                </a:path>
              </a:pathLst>
            </a:custGeom>
            <a:noFill/>
            <a:ln cap="rnd" cmpd="sng" w="1905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" name="Google Shape;609;p56"/>
            <p:cNvSpPr/>
            <p:nvPr/>
          </p:nvSpPr>
          <p:spPr>
            <a:xfrm>
              <a:off x="6972475" y="579700"/>
              <a:ext cx="24975" cy="14025"/>
            </a:xfrm>
            <a:custGeom>
              <a:rect b="b" l="l" r="r" t="t"/>
              <a:pathLst>
                <a:path extrusionOk="0" fill="none" h="561" w="999">
                  <a:moveTo>
                    <a:pt x="999" y="560"/>
                  </a:moveTo>
                  <a:lnTo>
                    <a:pt x="0" y="0"/>
                  </a:lnTo>
                </a:path>
              </a:pathLst>
            </a:custGeom>
            <a:noFill/>
            <a:ln cap="rnd" cmpd="sng" w="1905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" name="Google Shape;610;p56"/>
            <p:cNvSpPr/>
            <p:nvPr/>
          </p:nvSpPr>
          <p:spPr>
            <a:xfrm>
              <a:off x="6997425" y="593700"/>
              <a:ext cx="25" cy="25"/>
            </a:xfrm>
            <a:custGeom>
              <a:rect b="b" l="l" r="r" t="t"/>
              <a:pathLst>
                <a:path extrusionOk="0" fill="none" h="1" w="1">
                  <a:moveTo>
                    <a:pt x="1" y="0"/>
                  </a:moveTo>
                  <a:lnTo>
                    <a:pt x="1" y="0"/>
                  </a:lnTo>
                </a:path>
              </a:pathLst>
            </a:custGeom>
            <a:noFill/>
            <a:ln cap="rnd" cmpd="sng" w="1905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" name="Google Shape;611;p56"/>
            <p:cNvSpPr/>
            <p:nvPr/>
          </p:nvSpPr>
          <p:spPr>
            <a:xfrm>
              <a:off x="6991350" y="507225"/>
              <a:ext cx="29250" cy="25"/>
            </a:xfrm>
            <a:custGeom>
              <a:rect b="b" l="l" r="r" t="t"/>
              <a:pathLst>
                <a:path extrusionOk="0" fill="none" h="1" w="1170">
                  <a:moveTo>
                    <a:pt x="1169" y="1"/>
                  </a:moveTo>
                  <a:lnTo>
                    <a:pt x="0" y="1"/>
                  </a:lnTo>
                </a:path>
              </a:pathLst>
            </a:custGeom>
            <a:noFill/>
            <a:ln cap="rnd" cmpd="sng" w="1905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" name="Google Shape;612;p56"/>
            <p:cNvSpPr/>
            <p:nvPr/>
          </p:nvSpPr>
          <p:spPr>
            <a:xfrm>
              <a:off x="6972475" y="420775"/>
              <a:ext cx="24975" cy="14025"/>
            </a:xfrm>
            <a:custGeom>
              <a:rect b="b" l="l" r="r" t="t"/>
              <a:pathLst>
                <a:path extrusionOk="0" fill="none" h="561" w="999">
                  <a:moveTo>
                    <a:pt x="0" y="561"/>
                  </a:moveTo>
                  <a:lnTo>
                    <a:pt x="999" y="0"/>
                  </a:lnTo>
                </a:path>
              </a:pathLst>
            </a:custGeom>
            <a:noFill/>
            <a:ln cap="rnd" cmpd="sng" w="1905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" name="Google Shape;613;p56"/>
            <p:cNvSpPr/>
            <p:nvPr/>
          </p:nvSpPr>
          <p:spPr>
            <a:xfrm>
              <a:off x="6997425" y="420775"/>
              <a:ext cx="25" cy="25"/>
            </a:xfrm>
            <a:custGeom>
              <a:rect b="b" l="l" r="r" t="t"/>
              <a:pathLst>
                <a:path extrusionOk="0" fill="none" h="1" w="1">
                  <a:moveTo>
                    <a:pt x="1" y="0"/>
                  </a:moveTo>
                  <a:lnTo>
                    <a:pt x="1" y="0"/>
                  </a:lnTo>
                </a:path>
              </a:pathLst>
            </a:custGeom>
            <a:noFill/>
            <a:ln cap="rnd" cmpd="sng" w="1905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" name="Google Shape;614;p56"/>
            <p:cNvSpPr/>
            <p:nvPr/>
          </p:nvSpPr>
          <p:spPr>
            <a:xfrm>
              <a:off x="6919500" y="356850"/>
              <a:ext cx="14025" cy="24975"/>
            </a:xfrm>
            <a:custGeom>
              <a:rect b="b" l="l" r="r" t="t"/>
              <a:pathLst>
                <a:path extrusionOk="0" fill="none" h="999" w="561">
                  <a:moveTo>
                    <a:pt x="560" y="0"/>
                  </a:moveTo>
                  <a:lnTo>
                    <a:pt x="0" y="999"/>
                  </a:lnTo>
                </a:path>
              </a:pathLst>
            </a:custGeom>
            <a:noFill/>
            <a:ln cap="rnd" cmpd="sng" w="1905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" name="Google Shape;615;p56"/>
            <p:cNvSpPr/>
            <p:nvPr/>
          </p:nvSpPr>
          <p:spPr>
            <a:xfrm>
              <a:off x="6933500" y="356850"/>
              <a:ext cx="25" cy="25"/>
            </a:xfrm>
            <a:custGeom>
              <a:rect b="b" l="l" r="r" t="t"/>
              <a:pathLst>
                <a:path extrusionOk="0" fill="none" h="1" w="1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noFill/>
            <a:ln cap="rnd" cmpd="sng" w="1905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616" name="Google Shape;616;p5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35325" y="2839500"/>
            <a:ext cx="1371599" cy="137159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617" name="Google Shape;617;p56"/>
          <p:cNvGrpSpPr/>
          <p:nvPr/>
        </p:nvGrpSpPr>
        <p:grpSpPr>
          <a:xfrm>
            <a:off x="5965324" y="2916440"/>
            <a:ext cx="1371601" cy="1371619"/>
            <a:chOff x="2605025" y="4998300"/>
            <a:chExt cx="417700" cy="429275"/>
          </a:xfrm>
        </p:grpSpPr>
        <p:sp>
          <p:nvSpPr>
            <p:cNvPr id="618" name="Google Shape;618;p56"/>
            <p:cNvSpPr/>
            <p:nvPr/>
          </p:nvSpPr>
          <p:spPr>
            <a:xfrm>
              <a:off x="2819350" y="5216875"/>
              <a:ext cx="202150" cy="210700"/>
            </a:xfrm>
            <a:custGeom>
              <a:rect b="b" l="l" r="r" t="t"/>
              <a:pathLst>
                <a:path extrusionOk="0" fill="none" h="8428" w="8086">
                  <a:moveTo>
                    <a:pt x="0" y="1851"/>
                  </a:moveTo>
                  <a:lnTo>
                    <a:pt x="5797" y="8135"/>
                  </a:lnTo>
                  <a:lnTo>
                    <a:pt x="5797" y="8135"/>
                  </a:lnTo>
                  <a:lnTo>
                    <a:pt x="5943" y="8257"/>
                  </a:lnTo>
                  <a:lnTo>
                    <a:pt x="6113" y="8354"/>
                  </a:lnTo>
                  <a:lnTo>
                    <a:pt x="6284" y="8403"/>
                  </a:lnTo>
                  <a:lnTo>
                    <a:pt x="6478" y="8427"/>
                  </a:lnTo>
                  <a:lnTo>
                    <a:pt x="6649" y="8403"/>
                  </a:lnTo>
                  <a:lnTo>
                    <a:pt x="6819" y="8354"/>
                  </a:lnTo>
                  <a:lnTo>
                    <a:pt x="6990" y="8257"/>
                  </a:lnTo>
                  <a:lnTo>
                    <a:pt x="7136" y="8135"/>
                  </a:lnTo>
                  <a:lnTo>
                    <a:pt x="7818" y="7453"/>
                  </a:lnTo>
                  <a:lnTo>
                    <a:pt x="7818" y="7453"/>
                  </a:lnTo>
                  <a:lnTo>
                    <a:pt x="7940" y="7307"/>
                  </a:lnTo>
                  <a:lnTo>
                    <a:pt x="8037" y="7136"/>
                  </a:lnTo>
                  <a:lnTo>
                    <a:pt x="8086" y="6966"/>
                  </a:lnTo>
                  <a:lnTo>
                    <a:pt x="8086" y="6795"/>
                  </a:lnTo>
                  <a:lnTo>
                    <a:pt x="8086" y="6601"/>
                  </a:lnTo>
                  <a:lnTo>
                    <a:pt x="8037" y="6430"/>
                  </a:lnTo>
                  <a:lnTo>
                    <a:pt x="7940" y="6260"/>
                  </a:lnTo>
                  <a:lnTo>
                    <a:pt x="7818" y="6114"/>
                  </a:lnTo>
                  <a:lnTo>
                    <a:pt x="1705" y="0"/>
                  </a:lnTo>
                </a:path>
              </a:pathLst>
            </a:custGeom>
            <a:noFill/>
            <a:ln cap="rnd" cmpd="sng" w="1905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" name="Google Shape;619;p56"/>
            <p:cNvSpPr/>
            <p:nvPr/>
          </p:nvSpPr>
          <p:spPr>
            <a:xfrm>
              <a:off x="2606225" y="4998300"/>
              <a:ext cx="203400" cy="207650"/>
            </a:xfrm>
            <a:custGeom>
              <a:rect b="b" l="l" r="r" t="t"/>
              <a:pathLst>
                <a:path extrusionOk="0" fill="none" h="8306" w="8136">
                  <a:moveTo>
                    <a:pt x="8135" y="6649"/>
                  </a:moveTo>
                  <a:lnTo>
                    <a:pt x="4433" y="2947"/>
                  </a:lnTo>
                  <a:lnTo>
                    <a:pt x="1730" y="244"/>
                  </a:lnTo>
                  <a:lnTo>
                    <a:pt x="1730" y="244"/>
                  </a:lnTo>
                  <a:lnTo>
                    <a:pt x="1584" y="122"/>
                  </a:lnTo>
                  <a:lnTo>
                    <a:pt x="1413" y="49"/>
                  </a:lnTo>
                  <a:lnTo>
                    <a:pt x="1243" y="0"/>
                  </a:lnTo>
                  <a:lnTo>
                    <a:pt x="1048" y="0"/>
                  </a:lnTo>
                  <a:lnTo>
                    <a:pt x="878" y="0"/>
                  </a:lnTo>
                  <a:lnTo>
                    <a:pt x="683" y="49"/>
                  </a:lnTo>
                  <a:lnTo>
                    <a:pt x="512" y="122"/>
                  </a:lnTo>
                  <a:lnTo>
                    <a:pt x="390" y="244"/>
                  </a:lnTo>
                  <a:lnTo>
                    <a:pt x="390" y="244"/>
                  </a:lnTo>
                  <a:lnTo>
                    <a:pt x="269" y="365"/>
                  </a:lnTo>
                  <a:lnTo>
                    <a:pt x="171" y="511"/>
                  </a:lnTo>
                  <a:lnTo>
                    <a:pt x="98" y="682"/>
                  </a:lnTo>
                  <a:lnTo>
                    <a:pt x="50" y="852"/>
                  </a:lnTo>
                  <a:lnTo>
                    <a:pt x="1" y="1023"/>
                  </a:lnTo>
                  <a:lnTo>
                    <a:pt x="1" y="1218"/>
                  </a:lnTo>
                  <a:lnTo>
                    <a:pt x="1" y="1413"/>
                  </a:lnTo>
                  <a:lnTo>
                    <a:pt x="1" y="1607"/>
                  </a:lnTo>
                  <a:lnTo>
                    <a:pt x="74" y="2021"/>
                  </a:lnTo>
                  <a:lnTo>
                    <a:pt x="220" y="2484"/>
                  </a:lnTo>
                  <a:lnTo>
                    <a:pt x="390" y="2923"/>
                  </a:lnTo>
                  <a:lnTo>
                    <a:pt x="610" y="3385"/>
                  </a:lnTo>
                  <a:lnTo>
                    <a:pt x="853" y="3872"/>
                  </a:lnTo>
                  <a:lnTo>
                    <a:pt x="1121" y="4311"/>
                  </a:lnTo>
                  <a:lnTo>
                    <a:pt x="1413" y="4774"/>
                  </a:lnTo>
                  <a:lnTo>
                    <a:pt x="1706" y="5188"/>
                  </a:lnTo>
                  <a:lnTo>
                    <a:pt x="1998" y="5577"/>
                  </a:lnTo>
                  <a:lnTo>
                    <a:pt x="2290" y="5943"/>
                  </a:lnTo>
                  <a:lnTo>
                    <a:pt x="2582" y="6284"/>
                  </a:lnTo>
                  <a:lnTo>
                    <a:pt x="2850" y="6551"/>
                  </a:lnTo>
                  <a:lnTo>
                    <a:pt x="2850" y="6551"/>
                  </a:lnTo>
                  <a:lnTo>
                    <a:pt x="3070" y="6771"/>
                  </a:lnTo>
                  <a:lnTo>
                    <a:pt x="3313" y="6966"/>
                  </a:lnTo>
                  <a:lnTo>
                    <a:pt x="3557" y="7136"/>
                  </a:lnTo>
                  <a:lnTo>
                    <a:pt x="3800" y="7307"/>
                  </a:lnTo>
                  <a:lnTo>
                    <a:pt x="4312" y="7599"/>
                  </a:lnTo>
                  <a:lnTo>
                    <a:pt x="4823" y="7818"/>
                  </a:lnTo>
                  <a:lnTo>
                    <a:pt x="5310" y="8013"/>
                  </a:lnTo>
                  <a:lnTo>
                    <a:pt x="5724" y="8159"/>
                  </a:lnTo>
                  <a:lnTo>
                    <a:pt x="6333" y="8305"/>
                  </a:lnTo>
                </a:path>
              </a:pathLst>
            </a:custGeom>
            <a:noFill/>
            <a:ln cap="rnd" cmpd="sng" w="1905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" name="Google Shape;620;p56"/>
            <p:cNvSpPr/>
            <p:nvPr/>
          </p:nvSpPr>
          <p:spPr>
            <a:xfrm>
              <a:off x="2605025" y="5003775"/>
              <a:ext cx="417700" cy="417700"/>
            </a:xfrm>
            <a:custGeom>
              <a:rect b="b" l="l" r="r" t="t"/>
              <a:pathLst>
                <a:path extrusionOk="0" fill="none" h="16708" w="16708">
                  <a:moveTo>
                    <a:pt x="13931" y="6820"/>
                  </a:moveTo>
                  <a:lnTo>
                    <a:pt x="13931" y="6820"/>
                  </a:lnTo>
                  <a:lnTo>
                    <a:pt x="14126" y="6625"/>
                  </a:lnTo>
                  <a:lnTo>
                    <a:pt x="14345" y="6357"/>
                  </a:lnTo>
                  <a:lnTo>
                    <a:pt x="14784" y="5797"/>
                  </a:lnTo>
                  <a:lnTo>
                    <a:pt x="15246" y="5139"/>
                  </a:lnTo>
                  <a:lnTo>
                    <a:pt x="15685" y="4482"/>
                  </a:lnTo>
                  <a:lnTo>
                    <a:pt x="16367" y="3386"/>
                  </a:lnTo>
                  <a:lnTo>
                    <a:pt x="16659" y="2923"/>
                  </a:lnTo>
                  <a:lnTo>
                    <a:pt x="16659" y="2923"/>
                  </a:lnTo>
                  <a:lnTo>
                    <a:pt x="16708" y="2825"/>
                  </a:lnTo>
                  <a:lnTo>
                    <a:pt x="16708" y="2728"/>
                  </a:lnTo>
                  <a:lnTo>
                    <a:pt x="16708" y="2655"/>
                  </a:lnTo>
                  <a:lnTo>
                    <a:pt x="16659" y="2582"/>
                  </a:lnTo>
                  <a:lnTo>
                    <a:pt x="16659" y="2582"/>
                  </a:lnTo>
                  <a:lnTo>
                    <a:pt x="16586" y="2533"/>
                  </a:lnTo>
                  <a:lnTo>
                    <a:pt x="16488" y="2533"/>
                  </a:lnTo>
                  <a:lnTo>
                    <a:pt x="16415" y="2533"/>
                  </a:lnTo>
                  <a:lnTo>
                    <a:pt x="16318" y="2582"/>
                  </a:lnTo>
                  <a:lnTo>
                    <a:pt x="13615" y="4944"/>
                  </a:lnTo>
                  <a:lnTo>
                    <a:pt x="13615" y="4944"/>
                  </a:lnTo>
                  <a:lnTo>
                    <a:pt x="13541" y="4993"/>
                  </a:lnTo>
                  <a:lnTo>
                    <a:pt x="13420" y="4993"/>
                  </a:lnTo>
                  <a:lnTo>
                    <a:pt x="13322" y="4969"/>
                  </a:lnTo>
                  <a:lnTo>
                    <a:pt x="13200" y="4871"/>
                  </a:lnTo>
                  <a:lnTo>
                    <a:pt x="13200" y="4871"/>
                  </a:lnTo>
                  <a:lnTo>
                    <a:pt x="13103" y="4749"/>
                  </a:lnTo>
                  <a:lnTo>
                    <a:pt x="13054" y="4628"/>
                  </a:lnTo>
                  <a:lnTo>
                    <a:pt x="13054" y="4530"/>
                  </a:lnTo>
                  <a:lnTo>
                    <a:pt x="13103" y="4433"/>
                  </a:lnTo>
                  <a:lnTo>
                    <a:pt x="13103" y="4433"/>
                  </a:lnTo>
                  <a:lnTo>
                    <a:pt x="15563" y="1486"/>
                  </a:lnTo>
                  <a:lnTo>
                    <a:pt x="15563" y="1486"/>
                  </a:lnTo>
                  <a:lnTo>
                    <a:pt x="15612" y="1388"/>
                  </a:lnTo>
                  <a:lnTo>
                    <a:pt x="15612" y="1315"/>
                  </a:lnTo>
                  <a:lnTo>
                    <a:pt x="15612" y="1218"/>
                  </a:lnTo>
                  <a:lnTo>
                    <a:pt x="15563" y="1145"/>
                  </a:lnTo>
                  <a:lnTo>
                    <a:pt x="15563" y="1145"/>
                  </a:lnTo>
                  <a:lnTo>
                    <a:pt x="15490" y="1096"/>
                  </a:lnTo>
                  <a:lnTo>
                    <a:pt x="15392" y="1096"/>
                  </a:lnTo>
                  <a:lnTo>
                    <a:pt x="15319" y="1096"/>
                  </a:lnTo>
                  <a:lnTo>
                    <a:pt x="15222" y="1145"/>
                  </a:lnTo>
                  <a:lnTo>
                    <a:pt x="15222" y="1145"/>
                  </a:lnTo>
                  <a:lnTo>
                    <a:pt x="12275" y="3605"/>
                  </a:lnTo>
                  <a:lnTo>
                    <a:pt x="12275" y="3605"/>
                  </a:lnTo>
                  <a:lnTo>
                    <a:pt x="12178" y="3653"/>
                  </a:lnTo>
                  <a:lnTo>
                    <a:pt x="12080" y="3653"/>
                  </a:lnTo>
                  <a:lnTo>
                    <a:pt x="11958" y="3605"/>
                  </a:lnTo>
                  <a:lnTo>
                    <a:pt x="11861" y="3507"/>
                  </a:lnTo>
                  <a:lnTo>
                    <a:pt x="11861" y="3507"/>
                  </a:lnTo>
                  <a:lnTo>
                    <a:pt x="11764" y="3386"/>
                  </a:lnTo>
                  <a:lnTo>
                    <a:pt x="11715" y="3288"/>
                  </a:lnTo>
                  <a:lnTo>
                    <a:pt x="11715" y="3166"/>
                  </a:lnTo>
                  <a:lnTo>
                    <a:pt x="11764" y="3093"/>
                  </a:lnTo>
                  <a:lnTo>
                    <a:pt x="14126" y="390"/>
                  </a:lnTo>
                  <a:lnTo>
                    <a:pt x="14126" y="390"/>
                  </a:lnTo>
                  <a:lnTo>
                    <a:pt x="14175" y="292"/>
                  </a:lnTo>
                  <a:lnTo>
                    <a:pt x="14175" y="219"/>
                  </a:lnTo>
                  <a:lnTo>
                    <a:pt x="14175" y="122"/>
                  </a:lnTo>
                  <a:lnTo>
                    <a:pt x="14126" y="49"/>
                  </a:lnTo>
                  <a:lnTo>
                    <a:pt x="14126" y="49"/>
                  </a:lnTo>
                  <a:lnTo>
                    <a:pt x="14053" y="0"/>
                  </a:lnTo>
                  <a:lnTo>
                    <a:pt x="13980" y="0"/>
                  </a:lnTo>
                  <a:lnTo>
                    <a:pt x="13882" y="0"/>
                  </a:lnTo>
                  <a:lnTo>
                    <a:pt x="13785" y="49"/>
                  </a:lnTo>
                  <a:lnTo>
                    <a:pt x="13785" y="49"/>
                  </a:lnTo>
                  <a:lnTo>
                    <a:pt x="13322" y="341"/>
                  </a:lnTo>
                  <a:lnTo>
                    <a:pt x="12226" y="1023"/>
                  </a:lnTo>
                  <a:lnTo>
                    <a:pt x="11569" y="1462"/>
                  </a:lnTo>
                  <a:lnTo>
                    <a:pt x="10911" y="1924"/>
                  </a:lnTo>
                  <a:lnTo>
                    <a:pt x="10351" y="2363"/>
                  </a:lnTo>
                  <a:lnTo>
                    <a:pt x="10083" y="2582"/>
                  </a:lnTo>
                  <a:lnTo>
                    <a:pt x="9888" y="2777"/>
                  </a:lnTo>
                  <a:lnTo>
                    <a:pt x="9888" y="2777"/>
                  </a:lnTo>
                  <a:lnTo>
                    <a:pt x="9766" y="2898"/>
                  </a:lnTo>
                  <a:lnTo>
                    <a:pt x="9669" y="3045"/>
                  </a:lnTo>
                  <a:lnTo>
                    <a:pt x="9572" y="3215"/>
                  </a:lnTo>
                  <a:lnTo>
                    <a:pt x="9499" y="3410"/>
                  </a:lnTo>
                  <a:lnTo>
                    <a:pt x="9377" y="3824"/>
                  </a:lnTo>
                  <a:lnTo>
                    <a:pt x="9304" y="4262"/>
                  </a:lnTo>
                  <a:lnTo>
                    <a:pt x="9255" y="4701"/>
                  </a:lnTo>
                  <a:lnTo>
                    <a:pt x="9279" y="5163"/>
                  </a:lnTo>
                  <a:lnTo>
                    <a:pt x="9328" y="5577"/>
                  </a:lnTo>
                  <a:lnTo>
                    <a:pt x="9352" y="5772"/>
                  </a:lnTo>
                  <a:lnTo>
                    <a:pt x="9425" y="5943"/>
                  </a:lnTo>
                  <a:lnTo>
                    <a:pt x="268" y="14418"/>
                  </a:lnTo>
                  <a:lnTo>
                    <a:pt x="268" y="14418"/>
                  </a:lnTo>
                  <a:lnTo>
                    <a:pt x="146" y="14564"/>
                  </a:lnTo>
                  <a:lnTo>
                    <a:pt x="73" y="14735"/>
                  </a:lnTo>
                  <a:lnTo>
                    <a:pt x="0" y="14905"/>
                  </a:lnTo>
                  <a:lnTo>
                    <a:pt x="0" y="15076"/>
                  </a:lnTo>
                  <a:lnTo>
                    <a:pt x="0" y="15271"/>
                  </a:lnTo>
                  <a:lnTo>
                    <a:pt x="73" y="15441"/>
                  </a:lnTo>
                  <a:lnTo>
                    <a:pt x="146" y="15612"/>
                  </a:lnTo>
                  <a:lnTo>
                    <a:pt x="268" y="15758"/>
                  </a:lnTo>
                  <a:lnTo>
                    <a:pt x="950" y="16440"/>
                  </a:lnTo>
                  <a:lnTo>
                    <a:pt x="950" y="16440"/>
                  </a:lnTo>
                  <a:lnTo>
                    <a:pt x="1096" y="16562"/>
                  </a:lnTo>
                  <a:lnTo>
                    <a:pt x="1267" y="16635"/>
                  </a:lnTo>
                  <a:lnTo>
                    <a:pt x="1437" y="16708"/>
                  </a:lnTo>
                  <a:lnTo>
                    <a:pt x="1632" y="16708"/>
                  </a:lnTo>
                  <a:lnTo>
                    <a:pt x="1802" y="16708"/>
                  </a:lnTo>
                  <a:lnTo>
                    <a:pt x="1973" y="16635"/>
                  </a:lnTo>
                  <a:lnTo>
                    <a:pt x="2143" y="16562"/>
                  </a:lnTo>
                  <a:lnTo>
                    <a:pt x="2289" y="16440"/>
                  </a:lnTo>
                  <a:lnTo>
                    <a:pt x="10765" y="7282"/>
                  </a:lnTo>
                  <a:lnTo>
                    <a:pt x="10765" y="7282"/>
                  </a:lnTo>
                  <a:lnTo>
                    <a:pt x="11130" y="7380"/>
                  </a:lnTo>
                  <a:lnTo>
                    <a:pt x="11544" y="7428"/>
                  </a:lnTo>
                  <a:lnTo>
                    <a:pt x="12007" y="7453"/>
                  </a:lnTo>
                  <a:lnTo>
                    <a:pt x="12445" y="7404"/>
                  </a:lnTo>
                  <a:lnTo>
                    <a:pt x="12884" y="7331"/>
                  </a:lnTo>
                  <a:lnTo>
                    <a:pt x="13298" y="7209"/>
                  </a:lnTo>
                  <a:lnTo>
                    <a:pt x="13493" y="7136"/>
                  </a:lnTo>
                  <a:lnTo>
                    <a:pt x="13663" y="7039"/>
                  </a:lnTo>
                  <a:lnTo>
                    <a:pt x="13809" y="6941"/>
                  </a:lnTo>
                  <a:lnTo>
                    <a:pt x="13931" y="6820"/>
                  </a:lnTo>
                  <a:lnTo>
                    <a:pt x="13931" y="6820"/>
                  </a:lnTo>
                  <a:close/>
                </a:path>
              </a:pathLst>
            </a:custGeom>
            <a:noFill/>
            <a:ln cap="rnd" cmpd="sng" w="1905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cxnSp>
        <p:nvCxnSpPr>
          <p:cNvPr id="621" name="Google Shape;621;p56"/>
          <p:cNvCxnSpPr>
            <a:endCxn id="616" idx="0"/>
          </p:cNvCxnSpPr>
          <p:nvPr/>
        </p:nvCxnSpPr>
        <p:spPr>
          <a:xfrm flipH="1">
            <a:off x="2321125" y="1897200"/>
            <a:ext cx="1550100" cy="942300"/>
          </a:xfrm>
          <a:prstGeom prst="straightConnector1">
            <a:avLst/>
          </a:prstGeom>
          <a:noFill/>
          <a:ln cap="flat" cmpd="sng" w="38100">
            <a:solidFill>
              <a:srgbClr val="FFFFFF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622" name="Google Shape;622;p56"/>
          <p:cNvCxnSpPr/>
          <p:nvPr/>
        </p:nvCxnSpPr>
        <p:spPr>
          <a:xfrm flipH="1" rot="-6600180">
            <a:off x="5007440" y="2002247"/>
            <a:ext cx="1549685" cy="942493"/>
          </a:xfrm>
          <a:prstGeom prst="straightConnector1">
            <a:avLst/>
          </a:prstGeom>
          <a:noFill/>
          <a:ln cap="flat" cmpd="sng" w="38100">
            <a:solidFill>
              <a:srgbClr val="FFFFFF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623" name="Google Shape;623;p56"/>
          <p:cNvSpPr txBox="1"/>
          <p:nvPr/>
        </p:nvSpPr>
        <p:spPr>
          <a:xfrm rot="-1756729">
            <a:off x="2739862" y="1811192"/>
            <a:ext cx="1020120" cy="351093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Encode Sans Semi Condensed Light"/>
                <a:ea typeface="Encode Sans Semi Condensed Light"/>
                <a:cs typeface="Encode Sans Semi Condensed Light"/>
                <a:sym typeface="Encode Sans Semi Condensed Light"/>
              </a:rPr>
              <a:t>Causes</a:t>
            </a:r>
            <a:endParaRPr>
              <a:solidFill>
                <a:srgbClr val="FFFFFF"/>
              </a:solidFill>
              <a:latin typeface="Encode Sans Semi Condensed Light"/>
              <a:ea typeface="Encode Sans Semi Condensed Light"/>
              <a:cs typeface="Encode Sans Semi Condensed Light"/>
              <a:sym typeface="Encode Sans Semi Condensed Light"/>
            </a:endParaRPr>
          </a:p>
        </p:txBody>
      </p:sp>
      <p:sp>
        <p:nvSpPr>
          <p:cNvPr id="624" name="Google Shape;624;p56"/>
          <p:cNvSpPr txBox="1"/>
          <p:nvPr/>
        </p:nvSpPr>
        <p:spPr>
          <a:xfrm rot="2265582">
            <a:off x="5317787" y="1986596"/>
            <a:ext cx="1020003" cy="351104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Encode Sans Semi Condensed Light"/>
                <a:ea typeface="Encode Sans Semi Condensed Light"/>
                <a:cs typeface="Encode Sans Semi Condensed Light"/>
                <a:sym typeface="Encode Sans Semi Condensed Light"/>
              </a:rPr>
              <a:t>Causes</a:t>
            </a:r>
            <a:endParaRPr>
              <a:solidFill>
                <a:srgbClr val="FFFFFF"/>
              </a:solidFill>
              <a:latin typeface="Encode Sans Semi Condensed Light"/>
              <a:ea typeface="Encode Sans Semi Condensed Light"/>
              <a:cs typeface="Encode Sans Semi Condensed Light"/>
              <a:sym typeface="Encode Sans Semi Condensed Light"/>
            </a:endParaRPr>
          </a:p>
        </p:txBody>
      </p:sp>
      <p:sp>
        <p:nvSpPr>
          <p:cNvPr id="625" name="Google Shape;625;p56"/>
          <p:cNvSpPr txBox="1"/>
          <p:nvPr/>
        </p:nvSpPr>
        <p:spPr>
          <a:xfrm>
            <a:off x="449650" y="274175"/>
            <a:ext cx="3330900" cy="115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 u="sng">
                <a:solidFill>
                  <a:srgbClr val="FFFFFF"/>
                </a:solidFill>
                <a:latin typeface="Encode Sans Semi Condensed Light"/>
                <a:ea typeface="Encode Sans Semi Condensed Light"/>
                <a:cs typeface="Encode Sans Semi Condensed Light"/>
                <a:sym typeface="Encode Sans Semi Condensed Light"/>
              </a:rPr>
              <a:t>Baby’s First SCM</a:t>
            </a:r>
            <a:endParaRPr sz="3200" u="sng">
              <a:solidFill>
                <a:srgbClr val="FFFFFF"/>
              </a:solidFill>
              <a:latin typeface="Encode Sans Semi Condensed Light"/>
              <a:ea typeface="Encode Sans Semi Condensed Light"/>
              <a:cs typeface="Encode Sans Semi Condensed Light"/>
              <a:sym typeface="Encode Sans Semi Condensed Light"/>
            </a:endParaRPr>
          </a:p>
        </p:txBody>
      </p:sp>
      <p:cxnSp>
        <p:nvCxnSpPr>
          <p:cNvPr id="626" name="Google Shape;626;p56"/>
          <p:cNvCxnSpPr/>
          <p:nvPr/>
        </p:nvCxnSpPr>
        <p:spPr>
          <a:xfrm>
            <a:off x="2730775" y="3608125"/>
            <a:ext cx="3564300" cy="11100"/>
          </a:xfrm>
          <a:prstGeom prst="straightConnector1">
            <a:avLst/>
          </a:prstGeom>
          <a:noFill/>
          <a:ln cap="flat" cmpd="sng" w="38100">
            <a:solidFill>
              <a:srgbClr val="FFFFFF"/>
            </a:solidFill>
            <a:prstDash val="solid"/>
            <a:round/>
            <a:headEnd len="med" w="med" type="none"/>
            <a:tailEnd len="med" w="med" type="triangle"/>
          </a:ln>
        </p:spPr>
      </p:cxnSp>
      <p:pic>
        <p:nvPicPr>
          <p:cNvPr id="627" name="Google Shape;627;p5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890725" y="3026550"/>
            <a:ext cx="1151401" cy="11514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31" name="Shape 6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2" name="Google Shape;632;p57"/>
          <p:cNvGrpSpPr/>
          <p:nvPr/>
        </p:nvGrpSpPr>
        <p:grpSpPr>
          <a:xfrm>
            <a:off x="3780626" y="861257"/>
            <a:ext cx="1371605" cy="1371605"/>
            <a:chOff x="6649150" y="309350"/>
            <a:chExt cx="395800" cy="395800"/>
          </a:xfrm>
        </p:grpSpPr>
        <p:sp>
          <p:nvSpPr>
            <p:cNvPr id="633" name="Google Shape;633;p57"/>
            <p:cNvSpPr/>
            <p:nvPr/>
          </p:nvSpPr>
          <p:spPr>
            <a:xfrm>
              <a:off x="6649150" y="309350"/>
              <a:ext cx="395800" cy="395800"/>
            </a:xfrm>
            <a:custGeom>
              <a:rect b="b" l="l" r="r" t="t"/>
              <a:pathLst>
                <a:path extrusionOk="0" fill="none" h="15832" w="15832">
                  <a:moveTo>
                    <a:pt x="7916" y="1"/>
                  </a:moveTo>
                  <a:lnTo>
                    <a:pt x="7916" y="1"/>
                  </a:lnTo>
                  <a:lnTo>
                    <a:pt x="7502" y="25"/>
                  </a:lnTo>
                  <a:lnTo>
                    <a:pt x="7112" y="49"/>
                  </a:lnTo>
                  <a:lnTo>
                    <a:pt x="6723" y="98"/>
                  </a:lnTo>
                  <a:lnTo>
                    <a:pt x="6333" y="171"/>
                  </a:lnTo>
                  <a:lnTo>
                    <a:pt x="5943" y="244"/>
                  </a:lnTo>
                  <a:lnTo>
                    <a:pt x="5553" y="366"/>
                  </a:lnTo>
                  <a:lnTo>
                    <a:pt x="5188" y="488"/>
                  </a:lnTo>
                  <a:lnTo>
                    <a:pt x="4847" y="634"/>
                  </a:lnTo>
                  <a:lnTo>
                    <a:pt x="4482" y="780"/>
                  </a:lnTo>
                  <a:lnTo>
                    <a:pt x="4141" y="950"/>
                  </a:lnTo>
                  <a:lnTo>
                    <a:pt x="3824" y="1145"/>
                  </a:lnTo>
                  <a:lnTo>
                    <a:pt x="3483" y="1364"/>
                  </a:lnTo>
                  <a:lnTo>
                    <a:pt x="3191" y="1584"/>
                  </a:lnTo>
                  <a:lnTo>
                    <a:pt x="2874" y="1803"/>
                  </a:lnTo>
                  <a:lnTo>
                    <a:pt x="2607" y="2071"/>
                  </a:lnTo>
                  <a:lnTo>
                    <a:pt x="2314" y="2314"/>
                  </a:lnTo>
                  <a:lnTo>
                    <a:pt x="2071" y="2607"/>
                  </a:lnTo>
                  <a:lnTo>
                    <a:pt x="1803" y="2874"/>
                  </a:lnTo>
                  <a:lnTo>
                    <a:pt x="1584" y="3191"/>
                  </a:lnTo>
                  <a:lnTo>
                    <a:pt x="1364" y="3483"/>
                  </a:lnTo>
                  <a:lnTo>
                    <a:pt x="1145" y="3824"/>
                  </a:lnTo>
                  <a:lnTo>
                    <a:pt x="950" y="4141"/>
                  </a:lnTo>
                  <a:lnTo>
                    <a:pt x="780" y="4482"/>
                  </a:lnTo>
                  <a:lnTo>
                    <a:pt x="634" y="4847"/>
                  </a:lnTo>
                  <a:lnTo>
                    <a:pt x="488" y="5188"/>
                  </a:lnTo>
                  <a:lnTo>
                    <a:pt x="366" y="5553"/>
                  </a:lnTo>
                  <a:lnTo>
                    <a:pt x="244" y="5943"/>
                  </a:lnTo>
                  <a:lnTo>
                    <a:pt x="171" y="6333"/>
                  </a:lnTo>
                  <a:lnTo>
                    <a:pt x="98" y="6722"/>
                  </a:lnTo>
                  <a:lnTo>
                    <a:pt x="49" y="7112"/>
                  </a:lnTo>
                  <a:lnTo>
                    <a:pt x="25" y="7502"/>
                  </a:lnTo>
                  <a:lnTo>
                    <a:pt x="1" y="7916"/>
                  </a:lnTo>
                  <a:lnTo>
                    <a:pt x="1" y="7916"/>
                  </a:lnTo>
                  <a:lnTo>
                    <a:pt x="25" y="8330"/>
                  </a:lnTo>
                  <a:lnTo>
                    <a:pt x="49" y="8720"/>
                  </a:lnTo>
                  <a:lnTo>
                    <a:pt x="98" y="9109"/>
                  </a:lnTo>
                  <a:lnTo>
                    <a:pt x="171" y="9499"/>
                  </a:lnTo>
                  <a:lnTo>
                    <a:pt x="244" y="9889"/>
                  </a:lnTo>
                  <a:lnTo>
                    <a:pt x="366" y="10278"/>
                  </a:lnTo>
                  <a:lnTo>
                    <a:pt x="488" y="10644"/>
                  </a:lnTo>
                  <a:lnTo>
                    <a:pt x="634" y="10985"/>
                  </a:lnTo>
                  <a:lnTo>
                    <a:pt x="780" y="11350"/>
                  </a:lnTo>
                  <a:lnTo>
                    <a:pt x="950" y="11691"/>
                  </a:lnTo>
                  <a:lnTo>
                    <a:pt x="1145" y="12008"/>
                  </a:lnTo>
                  <a:lnTo>
                    <a:pt x="1364" y="12348"/>
                  </a:lnTo>
                  <a:lnTo>
                    <a:pt x="1584" y="12641"/>
                  </a:lnTo>
                  <a:lnTo>
                    <a:pt x="1803" y="12957"/>
                  </a:lnTo>
                  <a:lnTo>
                    <a:pt x="2071" y="13225"/>
                  </a:lnTo>
                  <a:lnTo>
                    <a:pt x="2314" y="13518"/>
                  </a:lnTo>
                  <a:lnTo>
                    <a:pt x="2607" y="13761"/>
                  </a:lnTo>
                  <a:lnTo>
                    <a:pt x="2874" y="14029"/>
                  </a:lnTo>
                  <a:lnTo>
                    <a:pt x="3191" y="14248"/>
                  </a:lnTo>
                  <a:lnTo>
                    <a:pt x="3483" y="14467"/>
                  </a:lnTo>
                  <a:lnTo>
                    <a:pt x="3824" y="14687"/>
                  </a:lnTo>
                  <a:lnTo>
                    <a:pt x="4141" y="14881"/>
                  </a:lnTo>
                  <a:lnTo>
                    <a:pt x="4482" y="15052"/>
                  </a:lnTo>
                  <a:lnTo>
                    <a:pt x="4847" y="15198"/>
                  </a:lnTo>
                  <a:lnTo>
                    <a:pt x="5188" y="15344"/>
                  </a:lnTo>
                  <a:lnTo>
                    <a:pt x="5553" y="15466"/>
                  </a:lnTo>
                  <a:lnTo>
                    <a:pt x="5943" y="15588"/>
                  </a:lnTo>
                  <a:lnTo>
                    <a:pt x="6333" y="15661"/>
                  </a:lnTo>
                  <a:lnTo>
                    <a:pt x="6723" y="15734"/>
                  </a:lnTo>
                  <a:lnTo>
                    <a:pt x="7112" y="15783"/>
                  </a:lnTo>
                  <a:lnTo>
                    <a:pt x="7502" y="15807"/>
                  </a:lnTo>
                  <a:lnTo>
                    <a:pt x="7916" y="15831"/>
                  </a:lnTo>
                  <a:lnTo>
                    <a:pt x="7916" y="15831"/>
                  </a:lnTo>
                  <a:lnTo>
                    <a:pt x="8330" y="15807"/>
                  </a:lnTo>
                  <a:lnTo>
                    <a:pt x="8720" y="15783"/>
                  </a:lnTo>
                  <a:lnTo>
                    <a:pt x="9109" y="15734"/>
                  </a:lnTo>
                  <a:lnTo>
                    <a:pt x="9499" y="15661"/>
                  </a:lnTo>
                  <a:lnTo>
                    <a:pt x="9889" y="15588"/>
                  </a:lnTo>
                  <a:lnTo>
                    <a:pt x="10278" y="15466"/>
                  </a:lnTo>
                  <a:lnTo>
                    <a:pt x="10644" y="15344"/>
                  </a:lnTo>
                  <a:lnTo>
                    <a:pt x="10985" y="15198"/>
                  </a:lnTo>
                  <a:lnTo>
                    <a:pt x="11350" y="15052"/>
                  </a:lnTo>
                  <a:lnTo>
                    <a:pt x="11691" y="14881"/>
                  </a:lnTo>
                  <a:lnTo>
                    <a:pt x="12008" y="14687"/>
                  </a:lnTo>
                  <a:lnTo>
                    <a:pt x="12349" y="14467"/>
                  </a:lnTo>
                  <a:lnTo>
                    <a:pt x="12641" y="14248"/>
                  </a:lnTo>
                  <a:lnTo>
                    <a:pt x="12957" y="14029"/>
                  </a:lnTo>
                  <a:lnTo>
                    <a:pt x="13225" y="13761"/>
                  </a:lnTo>
                  <a:lnTo>
                    <a:pt x="13518" y="13518"/>
                  </a:lnTo>
                  <a:lnTo>
                    <a:pt x="13761" y="13225"/>
                  </a:lnTo>
                  <a:lnTo>
                    <a:pt x="14029" y="12957"/>
                  </a:lnTo>
                  <a:lnTo>
                    <a:pt x="14248" y="12641"/>
                  </a:lnTo>
                  <a:lnTo>
                    <a:pt x="14467" y="12348"/>
                  </a:lnTo>
                  <a:lnTo>
                    <a:pt x="14687" y="12008"/>
                  </a:lnTo>
                  <a:lnTo>
                    <a:pt x="14881" y="11691"/>
                  </a:lnTo>
                  <a:lnTo>
                    <a:pt x="15052" y="11350"/>
                  </a:lnTo>
                  <a:lnTo>
                    <a:pt x="15198" y="10985"/>
                  </a:lnTo>
                  <a:lnTo>
                    <a:pt x="15344" y="10644"/>
                  </a:lnTo>
                  <a:lnTo>
                    <a:pt x="15466" y="10278"/>
                  </a:lnTo>
                  <a:lnTo>
                    <a:pt x="15588" y="9889"/>
                  </a:lnTo>
                  <a:lnTo>
                    <a:pt x="15661" y="9499"/>
                  </a:lnTo>
                  <a:lnTo>
                    <a:pt x="15734" y="9109"/>
                  </a:lnTo>
                  <a:lnTo>
                    <a:pt x="15783" y="8720"/>
                  </a:lnTo>
                  <a:lnTo>
                    <a:pt x="15807" y="8330"/>
                  </a:lnTo>
                  <a:lnTo>
                    <a:pt x="15831" y="7916"/>
                  </a:lnTo>
                  <a:lnTo>
                    <a:pt x="15831" y="7916"/>
                  </a:lnTo>
                  <a:lnTo>
                    <a:pt x="15807" y="7502"/>
                  </a:lnTo>
                  <a:lnTo>
                    <a:pt x="15783" y="7112"/>
                  </a:lnTo>
                  <a:lnTo>
                    <a:pt x="15734" y="6722"/>
                  </a:lnTo>
                  <a:lnTo>
                    <a:pt x="15661" y="6333"/>
                  </a:lnTo>
                  <a:lnTo>
                    <a:pt x="15588" y="5943"/>
                  </a:lnTo>
                  <a:lnTo>
                    <a:pt x="15466" y="5553"/>
                  </a:lnTo>
                  <a:lnTo>
                    <a:pt x="15344" y="5188"/>
                  </a:lnTo>
                  <a:lnTo>
                    <a:pt x="15198" y="4847"/>
                  </a:lnTo>
                  <a:lnTo>
                    <a:pt x="15052" y="4482"/>
                  </a:lnTo>
                  <a:lnTo>
                    <a:pt x="14881" y="4141"/>
                  </a:lnTo>
                  <a:lnTo>
                    <a:pt x="14687" y="3824"/>
                  </a:lnTo>
                  <a:lnTo>
                    <a:pt x="14467" y="3483"/>
                  </a:lnTo>
                  <a:lnTo>
                    <a:pt x="14248" y="3191"/>
                  </a:lnTo>
                  <a:lnTo>
                    <a:pt x="14029" y="2874"/>
                  </a:lnTo>
                  <a:lnTo>
                    <a:pt x="13761" y="2607"/>
                  </a:lnTo>
                  <a:lnTo>
                    <a:pt x="13518" y="2314"/>
                  </a:lnTo>
                  <a:lnTo>
                    <a:pt x="13225" y="2071"/>
                  </a:lnTo>
                  <a:lnTo>
                    <a:pt x="12957" y="1803"/>
                  </a:lnTo>
                  <a:lnTo>
                    <a:pt x="12641" y="1584"/>
                  </a:lnTo>
                  <a:lnTo>
                    <a:pt x="12349" y="1364"/>
                  </a:lnTo>
                  <a:lnTo>
                    <a:pt x="12008" y="1145"/>
                  </a:lnTo>
                  <a:lnTo>
                    <a:pt x="11691" y="950"/>
                  </a:lnTo>
                  <a:lnTo>
                    <a:pt x="11350" y="780"/>
                  </a:lnTo>
                  <a:lnTo>
                    <a:pt x="10985" y="634"/>
                  </a:lnTo>
                  <a:lnTo>
                    <a:pt x="10644" y="488"/>
                  </a:lnTo>
                  <a:lnTo>
                    <a:pt x="10278" y="366"/>
                  </a:lnTo>
                  <a:lnTo>
                    <a:pt x="9889" y="244"/>
                  </a:lnTo>
                  <a:lnTo>
                    <a:pt x="9499" y="171"/>
                  </a:lnTo>
                  <a:lnTo>
                    <a:pt x="9109" y="98"/>
                  </a:lnTo>
                  <a:lnTo>
                    <a:pt x="8720" y="49"/>
                  </a:lnTo>
                  <a:lnTo>
                    <a:pt x="8330" y="25"/>
                  </a:lnTo>
                  <a:lnTo>
                    <a:pt x="7916" y="1"/>
                  </a:lnTo>
                  <a:lnTo>
                    <a:pt x="7916" y="1"/>
                  </a:lnTo>
                  <a:close/>
                </a:path>
              </a:pathLst>
            </a:custGeom>
            <a:noFill/>
            <a:ln cap="rnd" cmpd="sng" w="1905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" name="Google Shape;634;p57"/>
            <p:cNvSpPr/>
            <p:nvPr/>
          </p:nvSpPr>
          <p:spPr>
            <a:xfrm>
              <a:off x="6673500" y="333700"/>
              <a:ext cx="347100" cy="347100"/>
            </a:xfrm>
            <a:custGeom>
              <a:rect b="b" l="l" r="r" t="t"/>
              <a:pathLst>
                <a:path extrusionOk="0" fill="none" h="13884" w="13884">
                  <a:moveTo>
                    <a:pt x="6942" y="13883"/>
                  </a:moveTo>
                  <a:lnTo>
                    <a:pt x="6942" y="13883"/>
                  </a:lnTo>
                  <a:lnTo>
                    <a:pt x="6577" y="13883"/>
                  </a:lnTo>
                  <a:lnTo>
                    <a:pt x="6236" y="13834"/>
                  </a:lnTo>
                  <a:lnTo>
                    <a:pt x="5895" y="13810"/>
                  </a:lnTo>
                  <a:lnTo>
                    <a:pt x="5554" y="13737"/>
                  </a:lnTo>
                  <a:lnTo>
                    <a:pt x="5213" y="13664"/>
                  </a:lnTo>
                  <a:lnTo>
                    <a:pt x="4872" y="13566"/>
                  </a:lnTo>
                  <a:lnTo>
                    <a:pt x="4555" y="13469"/>
                  </a:lnTo>
                  <a:lnTo>
                    <a:pt x="4239" y="13323"/>
                  </a:lnTo>
                  <a:lnTo>
                    <a:pt x="3946" y="13201"/>
                  </a:lnTo>
                  <a:lnTo>
                    <a:pt x="3630" y="13031"/>
                  </a:lnTo>
                  <a:lnTo>
                    <a:pt x="3337" y="12884"/>
                  </a:lnTo>
                  <a:lnTo>
                    <a:pt x="3069" y="12690"/>
                  </a:lnTo>
                  <a:lnTo>
                    <a:pt x="2802" y="12495"/>
                  </a:lnTo>
                  <a:lnTo>
                    <a:pt x="2534" y="12300"/>
                  </a:lnTo>
                  <a:lnTo>
                    <a:pt x="2290" y="12081"/>
                  </a:lnTo>
                  <a:lnTo>
                    <a:pt x="2047" y="11837"/>
                  </a:lnTo>
                  <a:lnTo>
                    <a:pt x="1803" y="11594"/>
                  </a:lnTo>
                  <a:lnTo>
                    <a:pt x="1584" y="11350"/>
                  </a:lnTo>
                  <a:lnTo>
                    <a:pt x="1389" y="11082"/>
                  </a:lnTo>
                  <a:lnTo>
                    <a:pt x="1194" y="10814"/>
                  </a:lnTo>
                  <a:lnTo>
                    <a:pt x="999" y="10546"/>
                  </a:lnTo>
                  <a:lnTo>
                    <a:pt x="853" y="10254"/>
                  </a:lnTo>
                  <a:lnTo>
                    <a:pt x="683" y="9938"/>
                  </a:lnTo>
                  <a:lnTo>
                    <a:pt x="561" y="9645"/>
                  </a:lnTo>
                  <a:lnTo>
                    <a:pt x="415" y="9329"/>
                  </a:lnTo>
                  <a:lnTo>
                    <a:pt x="317" y="9012"/>
                  </a:lnTo>
                  <a:lnTo>
                    <a:pt x="220" y="8671"/>
                  </a:lnTo>
                  <a:lnTo>
                    <a:pt x="147" y="8330"/>
                  </a:lnTo>
                  <a:lnTo>
                    <a:pt x="74" y="7989"/>
                  </a:lnTo>
                  <a:lnTo>
                    <a:pt x="49" y="7648"/>
                  </a:lnTo>
                  <a:lnTo>
                    <a:pt x="1" y="7307"/>
                  </a:lnTo>
                  <a:lnTo>
                    <a:pt x="1" y="6942"/>
                  </a:lnTo>
                  <a:lnTo>
                    <a:pt x="1" y="6942"/>
                  </a:lnTo>
                  <a:lnTo>
                    <a:pt x="1" y="6577"/>
                  </a:lnTo>
                  <a:lnTo>
                    <a:pt x="49" y="6236"/>
                  </a:lnTo>
                  <a:lnTo>
                    <a:pt x="74" y="5895"/>
                  </a:lnTo>
                  <a:lnTo>
                    <a:pt x="147" y="5554"/>
                  </a:lnTo>
                  <a:lnTo>
                    <a:pt x="220" y="5213"/>
                  </a:lnTo>
                  <a:lnTo>
                    <a:pt x="317" y="4872"/>
                  </a:lnTo>
                  <a:lnTo>
                    <a:pt x="415" y="4555"/>
                  </a:lnTo>
                  <a:lnTo>
                    <a:pt x="561" y="4238"/>
                  </a:lnTo>
                  <a:lnTo>
                    <a:pt x="683" y="3946"/>
                  </a:lnTo>
                  <a:lnTo>
                    <a:pt x="853" y="3630"/>
                  </a:lnTo>
                  <a:lnTo>
                    <a:pt x="999" y="3337"/>
                  </a:lnTo>
                  <a:lnTo>
                    <a:pt x="1194" y="3069"/>
                  </a:lnTo>
                  <a:lnTo>
                    <a:pt x="1389" y="2802"/>
                  </a:lnTo>
                  <a:lnTo>
                    <a:pt x="1584" y="2534"/>
                  </a:lnTo>
                  <a:lnTo>
                    <a:pt x="1803" y="2290"/>
                  </a:lnTo>
                  <a:lnTo>
                    <a:pt x="2047" y="2047"/>
                  </a:lnTo>
                  <a:lnTo>
                    <a:pt x="2290" y="1803"/>
                  </a:lnTo>
                  <a:lnTo>
                    <a:pt x="2534" y="1584"/>
                  </a:lnTo>
                  <a:lnTo>
                    <a:pt x="2802" y="1389"/>
                  </a:lnTo>
                  <a:lnTo>
                    <a:pt x="3069" y="1194"/>
                  </a:lnTo>
                  <a:lnTo>
                    <a:pt x="3337" y="999"/>
                  </a:lnTo>
                  <a:lnTo>
                    <a:pt x="3630" y="853"/>
                  </a:lnTo>
                  <a:lnTo>
                    <a:pt x="3946" y="683"/>
                  </a:lnTo>
                  <a:lnTo>
                    <a:pt x="4239" y="561"/>
                  </a:lnTo>
                  <a:lnTo>
                    <a:pt x="4555" y="415"/>
                  </a:lnTo>
                  <a:lnTo>
                    <a:pt x="4872" y="317"/>
                  </a:lnTo>
                  <a:lnTo>
                    <a:pt x="5213" y="220"/>
                  </a:lnTo>
                  <a:lnTo>
                    <a:pt x="5554" y="147"/>
                  </a:lnTo>
                  <a:lnTo>
                    <a:pt x="5895" y="74"/>
                  </a:lnTo>
                  <a:lnTo>
                    <a:pt x="6236" y="49"/>
                  </a:lnTo>
                  <a:lnTo>
                    <a:pt x="6577" y="1"/>
                  </a:lnTo>
                  <a:lnTo>
                    <a:pt x="6942" y="1"/>
                  </a:lnTo>
                  <a:lnTo>
                    <a:pt x="6942" y="1"/>
                  </a:lnTo>
                  <a:lnTo>
                    <a:pt x="7307" y="1"/>
                  </a:lnTo>
                  <a:lnTo>
                    <a:pt x="7648" y="49"/>
                  </a:lnTo>
                  <a:lnTo>
                    <a:pt x="7989" y="74"/>
                  </a:lnTo>
                  <a:lnTo>
                    <a:pt x="8330" y="147"/>
                  </a:lnTo>
                  <a:lnTo>
                    <a:pt x="8671" y="220"/>
                  </a:lnTo>
                  <a:lnTo>
                    <a:pt x="9012" y="317"/>
                  </a:lnTo>
                  <a:lnTo>
                    <a:pt x="9329" y="415"/>
                  </a:lnTo>
                  <a:lnTo>
                    <a:pt x="9645" y="561"/>
                  </a:lnTo>
                  <a:lnTo>
                    <a:pt x="9938" y="683"/>
                  </a:lnTo>
                  <a:lnTo>
                    <a:pt x="10254" y="853"/>
                  </a:lnTo>
                  <a:lnTo>
                    <a:pt x="10546" y="999"/>
                  </a:lnTo>
                  <a:lnTo>
                    <a:pt x="10814" y="1194"/>
                  </a:lnTo>
                  <a:lnTo>
                    <a:pt x="11082" y="1389"/>
                  </a:lnTo>
                  <a:lnTo>
                    <a:pt x="11350" y="1584"/>
                  </a:lnTo>
                  <a:lnTo>
                    <a:pt x="11594" y="1803"/>
                  </a:lnTo>
                  <a:lnTo>
                    <a:pt x="11837" y="2047"/>
                  </a:lnTo>
                  <a:lnTo>
                    <a:pt x="12081" y="2290"/>
                  </a:lnTo>
                  <a:lnTo>
                    <a:pt x="12300" y="2534"/>
                  </a:lnTo>
                  <a:lnTo>
                    <a:pt x="12495" y="2802"/>
                  </a:lnTo>
                  <a:lnTo>
                    <a:pt x="12690" y="3069"/>
                  </a:lnTo>
                  <a:lnTo>
                    <a:pt x="12885" y="3337"/>
                  </a:lnTo>
                  <a:lnTo>
                    <a:pt x="13031" y="3630"/>
                  </a:lnTo>
                  <a:lnTo>
                    <a:pt x="13201" y="3946"/>
                  </a:lnTo>
                  <a:lnTo>
                    <a:pt x="13323" y="4238"/>
                  </a:lnTo>
                  <a:lnTo>
                    <a:pt x="13469" y="4555"/>
                  </a:lnTo>
                  <a:lnTo>
                    <a:pt x="13566" y="4872"/>
                  </a:lnTo>
                  <a:lnTo>
                    <a:pt x="13664" y="5213"/>
                  </a:lnTo>
                  <a:lnTo>
                    <a:pt x="13737" y="5554"/>
                  </a:lnTo>
                  <a:lnTo>
                    <a:pt x="13810" y="5895"/>
                  </a:lnTo>
                  <a:lnTo>
                    <a:pt x="13834" y="6236"/>
                  </a:lnTo>
                  <a:lnTo>
                    <a:pt x="13883" y="6577"/>
                  </a:lnTo>
                  <a:lnTo>
                    <a:pt x="13883" y="6942"/>
                  </a:lnTo>
                  <a:lnTo>
                    <a:pt x="13883" y="6942"/>
                  </a:lnTo>
                  <a:lnTo>
                    <a:pt x="13883" y="7307"/>
                  </a:lnTo>
                  <a:lnTo>
                    <a:pt x="13834" y="7648"/>
                  </a:lnTo>
                  <a:lnTo>
                    <a:pt x="13810" y="7989"/>
                  </a:lnTo>
                  <a:lnTo>
                    <a:pt x="13737" y="8330"/>
                  </a:lnTo>
                  <a:lnTo>
                    <a:pt x="13664" y="8671"/>
                  </a:lnTo>
                  <a:lnTo>
                    <a:pt x="13566" y="9012"/>
                  </a:lnTo>
                  <a:lnTo>
                    <a:pt x="13469" y="9329"/>
                  </a:lnTo>
                  <a:lnTo>
                    <a:pt x="13323" y="9645"/>
                  </a:lnTo>
                  <a:lnTo>
                    <a:pt x="13201" y="9938"/>
                  </a:lnTo>
                  <a:lnTo>
                    <a:pt x="13031" y="10254"/>
                  </a:lnTo>
                  <a:lnTo>
                    <a:pt x="12885" y="10546"/>
                  </a:lnTo>
                  <a:lnTo>
                    <a:pt x="12690" y="10814"/>
                  </a:lnTo>
                  <a:lnTo>
                    <a:pt x="12495" y="11082"/>
                  </a:lnTo>
                  <a:lnTo>
                    <a:pt x="12300" y="11350"/>
                  </a:lnTo>
                  <a:lnTo>
                    <a:pt x="12081" y="11594"/>
                  </a:lnTo>
                  <a:lnTo>
                    <a:pt x="11837" y="11837"/>
                  </a:lnTo>
                  <a:lnTo>
                    <a:pt x="11594" y="12081"/>
                  </a:lnTo>
                  <a:lnTo>
                    <a:pt x="11350" y="12300"/>
                  </a:lnTo>
                  <a:lnTo>
                    <a:pt x="11082" y="12495"/>
                  </a:lnTo>
                  <a:lnTo>
                    <a:pt x="10814" y="12690"/>
                  </a:lnTo>
                  <a:lnTo>
                    <a:pt x="10546" y="12884"/>
                  </a:lnTo>
                  <a:lnTo>
                    <a:pt x="10254" y="13031"/>
                  </a:lnTo>
                  <a:lnTo>
                    <a:pt x="9938" y="13201"/>
                  </a:lnTo>
                  <a:lnTo>
                    <a:pt x="9645" y="13323"/>
                  </a:lnTo>
                  <a:lnTo>
                    <a:pt x="9329" y="13469"/>
                  </a:lnTo>
                  <a:lnTo>
                    <a:pt x="9012" y="13566"/>
                  </a:lnTo>
                  <a:lnTo>
                    <a:pt x="8671" y="13664"/>
                  </a:lnTo>
                  <a:lnTo>
                    <a:pt x="8330" y="13737"/>
                  </a:lnTo>
                  <a:lnTo>
                    <a:pt x="7989" y="13810"/>
                  </a:lnTo>
                  <a:lnTo>
                    <a:pt x="7648" y="13834"/>
                  </a:lnTo>
                  <a:lnTo>
                    <a:pt x="7307" y="13883"/>
                  </a:lnTo>
                  <a:lnTo>
                    <a:pt x="6942" y="13883"/>
                  </a:lnTo>
                  <a:lnTo>
                    <a:pt x="6942" y="13883"/>
                  </a:lnTo>
                  <a:close/>
                </a:path>
              </a:pathLst>
            </a:custGeom>
            <a:noFill/>
            <a:ln cap="rnd" cmpd="sng" w="1905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" name="Google Shape;635;p57"/>
            <p:cNvSpPr/>
            <p:nvPr/>
          </p:nvSpPr>
          <p:spPr>
            <a:xfrm>
              <a:off x="6848850" y="397625"/>
              <a:ext cx="54825" cy="169300"/>
            </a:xfrm>
            <a:custGeom>
              <a:rect b="b" l="l" r="r" t="t"/>
              <a:pathLst>
                <a:path extrusionOk="0" fill="none" h="6772" w="2193">
                  <a:moveTo>
                    <a:pt x="1" y="1"/>
                  </a:moveTo>
                  <a:lnTo>
                    <a:pt x="1" y="4580"/>
                  </a:lnTo>
                  <a:lnTo>
                    <a:pt x="2193" y="6772"/>
                  </a:lnTo>
                </a:path>
              </a:pathLst>
            </a:custGeom>
            <a:noFill/>
            <a:ln cap="rnd" cmpd="sng" w="1905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" name="Google Shape;636;p57"/>
            <p:cNvSpPr/>
            <p:nvPr/>
          </p:nvSpPr>
          <p:spPr>
            <a:xfrm>
              <a:off x="6847025" y="333700"/>
              <a:ext cx="25" cy="29250"/>
            </a:xfrm>
            <a:custGeom>
              <a:rect b="b" l="l" r="r" t="t"/>
              <a:pathLst>
                <a:path extrusionOk="0" fill="none" h="1170" w="1">
                  <a:moveTo>
                    <a:pt x="1" y="1170"/>
                  </a:moveTo>
                  <a:lnTo>
                    <a:pt x="1" y="1"/>
                  </a:lnTo>
                </a:path>
              </a:pathLst>
            </a:custGeom>
            <a:noFill/>
            <a:ln cap="rnd" cmpd="sng" w="1905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" name="Google Shape;637;p57"/>
            <p:cNvSpPr/>
            <p:nvPr/>
          </p:nvSpPr>
          <p:spPr>
            <a:xfrm>
              <a:off x="6760575" y="356850"/>
              <a:ext cx="25" cy="25"/>
            </a:xfrm>
            <a:custGeom>
              <a:rect b="b" l="l" r="r" t="t"/>
              <a:pathLst>
                <a:path extrusionOk="0" fill="none" h="1" w="1">
                  <a:moveTo>
                    <a:pt x="1" y="0"/>
                  </a:moveTo>
                  <a:lnTo>
                    <a:pt x="1" y="0"/>
                  </a:lnTo>
                </a:path>
              </a:pathLst>
            </a:custGeom>
            <a:noFill/>
            <a:ln cap="rnd" cmpd="sng" w="1905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" name="Google Shape;638;p57"/>
            <p:cNvSpPr/>
            <p:nvPr/>
          </p:nvSpPr>
          <p:spPr>
            <a:xfrm>
              <a:off x="6760575" y="356850"/>
              <a:ext cx="14025" cy="24975"/>
            </a:xfrm>
            <a:custGeom>
              <a:rect b="b" l="l" r="r" t="t"/>
              <a:pathLst>
                <a:path extrusionOk="0" fill="none" h="999" w="561">
                  <a:moveTo>
                    <a:pt x="1" y="0"/>
                  </a:moveTo>
                  <a:lnTo>
                    <a:pt x="561" y="999"/>
                  </a:lnTo>
                </a:path>
              </a:pathLst>
            </a:custGeom>
            <a:noFill/>
            <a:ln cap="rnd" cmpd="sng" w="1905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" name="Google Shape;639;p57"/>
            <p:cNvSpPr/>
            <p:nvPr/>
          </p:nvSpPr>
          <p:spPr>
            <a:xfrm>
              <a:off x="6696650" y="420775"/>
              <a:ext cx="25" cy="25"/>
            </a:xfrm>
            <a:custGeom>
              <a:rect b="b" l="l" r="r" t="t"/>
              <a:pathLst>
                <a:path extrusionOk="0" fill="none" h="1" w="1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noFill/>
            <a:ln cap="rnd" cmpd="sng" w="1905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" name="Google Shape;640;p57"/>
            <p:cNvSpPr/>
            <p:nvPr/>
          </p:nvSpPr>
          <p:spPr>
            <a:xfrm>
              <a:off x="6696650" y="420775"/>
              <a:ext cx="24975" cy="14025"/>
            </a:xfrm>
            <a:custGeom>
              <a:rect b="b" l="l" r="r" t="t"/>
              <a:pathLst>
                <a:path extrusionOk="0" fill="none" h="561" w="999">
                  <a:moveTo>
                    <a:pt x="0" y="0"/>
                  </a:moveTo>
                  <a:lnTo>
                    <a:pt x="999" y="561"/>
                  </a:lnTo>
                </a:path>
              </a:pathLst>
            </a:custGeom>
            <a:noFill/>
            <a:ln cap="rnd" cmpd="sng" w="1905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" name="Google Shape;641;p57"/>
            <p:cNvSpPr/>
            <p:nvPr/>
          </p:nvSpPr>
          <p:spPr>
            <a:xfrm>
              <a:off x="6673500" y="507225"/>
              <a:ext cx="29250" cy="25"/>
            </a:xfrm>
            <a:custGeom>
              <a:rect b="b" l="l" r="r" t="t"/>
              <a:pathLst>
                <a:path extrusionOk="0" fill="none" h="1" w="1170">
                  <a:moveTo>
                    <a:pt x="1" y="1"/>
                  </a:moveTo>
                  <a:lnTo>
                    <a:pt x="1170" y="1"/>
                  </a:lnTo>
                </a:path>
              </a:pathLst>
            </a:custGeom>
            <a:noFill/>
            <a:ln cap="rnd" cmpd="sng" w="1905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" name="Google Shape;642;p57"/>
            <p:cNvSpPr/>
            <p:nvPr/>
          </p:nvSpPr>
          <p:spPr>
            <a:xfrm>
              <a:off x="6696650" y="593700"/>
              <a:ext cx="25" cy="25"/>
            </a:xfrm>
            <a:custGeom>
              <a:rect b="b" l="l" r="r" t="t"/>
              <a:pathLst>
                <a:path extrusionOk="0" fill="none" h="1" w="1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noFill/>
            <a:ln cap="rnd" cmpd="sng" w="1905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" name="Google Shape;643;p57"/>
            <p:cNvSpPr/>
            <p:nvPr/>
          </p:nvSpPr>
          <p:spPr>
            <a:xfrm>
              <a:off x="6696650" y="579700"/>
              <a:ext cx="24975" cy="14025"/>
            </a:xfrm>
            <a:custGeom>
              <a:rect b="b" l="l" r="r" t="t"/>
              <a:pathLst>
                <a:path extrusionOk="0" fill="none" h="561" w="999">
                  <a:moveTo>
                    <a:pt x="0" y="560"/>
                  </a:moveTo>
                  <a:lnTo>
                    <a:pt x="999" y="0"/>
                  </a:lnTo>
                </a:path>
              </a:pathLst>
            </a:custGeom>
            <a:noFill/>
            <a:ln cap="rnd" cmpd="sng" w="1905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" name="Google Shape;644;p57"/>
            <p:cNvSpPr/>
            <p:nvPr/>
          </p:nvSpPr>
          <p:spPr>
            <a:xfrm>
              <a:off x="6760575" y="632675"/>
              <a:ext cx="14025" cy="24975"/>
            </a:xfrm>
            <a:custGeom>
              <a:rect b="b" l="l" r="r" t="t"/>
              <a:pathLst>
                <a:path extrusionOk="0" fill="none" h="999" w="561">
                  <a:moveTo>
                    <a:pt x="1" y="999"/>
                  </a:moveTo>
                  <a:lnTo>
                    <a:pt x="561" y="0"/>
                  </a:lnTo>
                </a:path>
              </a:pathLst>
            </a:custGeom>
            <a:noFill/>
            <a:ln cap="rnd" cmpd="sng" w="1905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" name="Google Shape;645;p57"/>
            <p:cNvSpPr/>
            <p:nvPr/>
          </p:nvSpPr>
          <p:spPr>
            <a:xfrm>
              <a:off x="6760575" y="657625"/>
              <a:ext cx="25" cy="25"/>
            </a:xfrm>
            <a:custGeom>
              <a:rect b="b" l="l" r="r" t="t"/>
              <a:pathLst>
                <a:path extrusionOk="0" fill="none" h="1" w="1">
                  <a:moveTo>
                    <a:pt x="1" y="1"/>
                  </a:moveTo>
                  <a:lnTo>
                    <a:pt x="1" y="1"/>
                  </a:lnTo>
                </a:path>
              </a:pathLst>
            </a:custGeom>
            <a:noFill/>
            <a:ln cap="rnd" cmpd="sng" w="1905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" name="Google Shape;646;p57"/>
            <p:cNvSpPr/>
            <p:nvPr/>
          </p:nvSpPr>
          <p:spPr>
            <a:xfrm>
              <a:off x="6847025" y="651550"/>
              <a:ext cx="25" cy="29250"/>
            </a:xfrm>
            <a:custGeom>
              <a:rect b="b" l="l" r="r" t="t"/>
              <a:pathLst>
                <a:path extrusionOk="0" fill="none" h="1170" w="1">
                  <a:moveTo>
                    <a:pt x="1" y="0"/>
                  </a:moveTo>
                  <a:lnTo>
                    <a:pt x="1" y="1169"/>
                  </a:lnTo>
                </a:path>
              </a:pathLst>
            </a:custGeom>
            <a:noFill/>
            <a:ln cap="rnd" cmpd="sng" w="1905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" name="Google Shape;647;p57"/>
            <p:cNvSpPr/>
            <p:nvPr/>
          </p:nvSpPr>
          <p:spPr>
            <a:xfrm>
              <a:off x="6919500" y="632675"/>
              <a:ext cx="14025" cy="24975"/>
            </a:xfrm>
            <a:custGeom>
              <a:rect b="b" l="l" r="r" t="t"/>
              <a:pathLst>
                <a:path extrusionOk="0" fill="none" h="999" w="561">
                  <a:moveTo>
                    <a:pt x="560" y="999"/>
                  </a:moveTo>
                  <a:lnTo>
                    <a:pt x="0" y="0"/>
                  </a:lnTo>
                </a:path>
              </a:pathLst>
            </a:custGeom>
            <a:noFill/>
            <a:ln cap="rnd" cmpd="sng" w="1905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" name="Google Shape;648;p57"/>
            <p:cNvSpPr/>
            <p:nvPr/>
          </p:nvSpPr>
          <p:spPr>
            <a:xfrm>
              <a:off x="6933500" y="657625"/>
              <a:ext cx="25" cy="25"/>
            </a:xfrm>
            <a:custGeom>
              <a:rect b="b" l="l" r="r" t="t"/>
              <a:pathLst>
                <a:path extrusionOk="0" fill="none" h="1" w="1">
                  <a:moveTo>
                    <a:pt x="0" y="1"/>
                  </a:moveTo>
                  <a:lnTo>
                    <a:pt x="0" y="1"/>
                  </a:lnTo>
                </a:path>
              </a:pathLst>
            </a:custGeom>
            <a:noFill/>
            <a:ln cap="rnd" cmpd="sng" w="1905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" name="Google Shape;649;p57"/>
            <p:cNvSpPr/>
            <p:nvPr/>
          </p:nvSpPr>
          <p:spPr>
            <a:xfrm>
              <a:off x="6972475" y="579700"/>
              <a:ext cx="24975" cy="14025"/>
            </a:xfrm>
            <a:custGeom>
              <a:rect b="b" l="l" r="r" t="t"/>
              <a:pathLst>
                <a:path extrusionOk="0" fill="none" h="561" w="999">
                  <a:moveTo>
                    <a:pt x="999" y="560"/>
                  </a:moveTo>
                  <a:lnTo>
                    <a:pt x="0" y="0"/>
                  </a:lnTo>
                </a:path>
              </a:pathLst>
            </a:custGeom>
            <a:noFill/>
            <a:ln cap="rnd" cmpd="sng" w="1905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" name="Google Shape;650;p57"/>
            <p:cNvSpPr/>
            <p:nvPr/>
          </p:nvSpPr>
          <p:spPr>
            <a:xfrm>
              <a:off x="6997425" y="593700"/>
              <a:ext cx="25" cy="25"/>
            </a:xfrm>
            <a:custGeom>
              <a:rect b="b" l="l" r="r" t="t"/>
              <a:pathLst>
                <a:path extrusionOk="0" fill="none" h="1" w="1">
                  <a:moveTo>
                    <a:pt x="1" y="0"/>
                  </a:moveTo>
                  <a:lnTo>
                    <a:pt x="1" y="0"/>
                  </a:lnTo>
                </a:path>
              </a:pathLst>
            </a:custGeom>
            <a:noFill/>
            <a:ln cap="rnd" cmpd="sng" w="1905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" name="Google Shape;651;p57"/>
            <p:cNvSpPr/>
            <p:nvPr/>
          </p:nvSpPr>
          <p:spPr>
            <a:xfrm>
              <a:off x="6991350" y="507225"/>
              <a:ext cx="29250" cy="25"/>
            </a:xfrm>
            <a:custGeom>
              <a:rect b="b" l="l" r="r" t="t"/>
              <a:pathLst>
                <a:path extrusionOk="0" fill="none" h="1" w="1170">
                  <a:moveTo>
                    <a:pt x="1169" y="1"/>
                  </a:moveTo>
                  <a:lnTo>
                    <a:pt x="0" y="1"/>
                  </a:lnTo>
                </a:path>
              </a:pathLst>
            </a:custGeom>
            <a:noFill/>
            <a:ln cap="rnd" cmpd="sng" w="1905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" name="Google Shape;652;p57"/>
            <p:cNvSpPr/>
            <p:nvPr/>
          </p:nvSpPr>
          <p:spPr>
            <a:xfrm>
              <a:off x="6972475" y="420775"/>
              <a:ext cx="24975" cy="14025"/>
            </a:xfrm>
            <a:custGeom>
              <a:rect b="b" l="l" r="r" t="t"/>
              <a:pathLst>
                <a:path extrusionOk="0" fill="none" h="561" w="999">
                  <a:moveTo>
                    <a:pt x="0" y="561"/>
                  </a:moveTo>
                  <a:lnTo>
                    <a:pt x="999" y="0"/>
                  </a:lnTo>
                </a:path>
              </a:pathLst>
            </a:custGeom>
            <a:noFill/>
            <a:ln cap="rnd" cmpd="sng" w="1905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" name="Google Shape;653;p57"/>
            <p:cNvSpPr/>
            <p:nvPr/>
          </p:nvSpPr>
          <p:spPr>
            <a:xfrm>
              <a:off x="6997425" y="420775"/>
              <a:ext cx="25" cy="25"/>
            </a:xfrm>
            <a:custGeom>
              <a:rect b="b" l="l" r="r" t="t"/>
              <a:pathLst>
                <a:path extrusionOk="0" fill="none" h="1" w="1">
                  <a:moveTo>
                    <a:pt x="1" y="0"/>
                  </a:moveTo>
                  <a:lnTo>
                    <a:pt x="1" y="0"/>
                  </a:lnTo>
                </a:path>
              </a:pathLst>
            </a:custGeom>
            <a:noFill/>
            <a:ln cap="rnd" cmpd="sng" w="1905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" name="Google Shape;654;p57"/>
            <p:cNvSpPr/>
            <p:nvPr/>
          </p:nvSpPr>
          <p:spPr>
            <a:xfrm>
              <a:off x="6919500" y="356850"/>
              <a:ext cx="14025" cy="24975"/>
            </a:xfrm>
            <a:custGeom>
              <a:rect b="b" l="l" r="r" t="t"/>
              <a:pathLst>
                <a:path extrusionOk="0" fill="none" h="999" w="561">
                  <a:moveTo>
                    <a:pt x="560" y="0"/>
                  </a:moveTo>
                  <a:lnTo>
                    <a:pt x="0" y="999"/>
                  </a:lnTo>
                </a:path>
              </a:pathLst>
            </a:custGeom>
            <a:noFill/>
            <a:ln cap="rnd" cmpd="sng" w="1905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" name="Google Shape;655;p57"/>
            <p:cNvSpPr/>
            <p:nvPr/>
          </p:nvSpPr>
          <p:spPr>
            <a:xfrm>
              <a:off x="6933500" y="356850"/>
              <a:ext cx="25" cy="25"/>
            </a:xfrm>
            <a:custGeom>
              <a:rect b="b" l="l" r="r" t="t"/>
              <a:pathLst>
                <a:path extrusionOk="0" fill="none" h="1" w="1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noFill/>
            <a:ln cap="rnd" cmpd="sng" w="1905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656" name="Google Shape;656;p5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35325" y="2839500"/>
            <a:ext cx="1371599" cy="137159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657" name="Google Shape;657;p57"/>
          <p:cNvGrpSpPr/>
          <p:nvPr/>
        </p:nvGrpSpPr>
        <p:grpSpPr>
          <a:xfrm>
            <a:off x="5965324" y="2916440"/>
            <a:ext cx="1371601" cy="1371619"/>
            <a:chOff x="2605025" y="4998300"/>
            <a:chExt cx="417700" cy="429275"/>
          </a:xfrm>
        </p:grpSpPr>
        <p:sp>
          <p:nvSpPr>
            <p:cNvPr id="658" name="Google Shape;658;p57"/>
            <p:cNvSpPr/>
            <p:nvPr/>
          </p:nvSpPr>
          <p:spPr>
            <a:xfrm>
              <a:off x="2819350" y="5216875"/>
              <a:ext cx="202150" cy="210700"/>
            </a:xfrm>
            <a:custGeom>
              <a:rect b="b" l="l" r="r" t="t"/>
              <a:pathLst>
                <a:path extrusionOk="0" fill="none" h="8428" w="8086">
                  <a:moveTo>
                    <a:pt x="0" y="1851"/>
                  </a:moveTo>
                  <a:lnTo>
                    <a:pt x="5797" y="8135"/>
                  </a:lnTo>
                  <a:lnTo>
                    <a:pt x="5797" y="8135"/>
                  </a:lnTo>
                  <a:lnTo>
                    <a:pt x="5943" y="8257"/>
                  </a:lnTo>
                  <a:lnTo>
                    <a:pt x="6113" y="8354"/>
                  </a:lnTo>
                  <a:lnTo>
                    <a:pt x="6284" y="8403"/>
                  </a:lnTo>
                  <a:lnTo>
                    <a:pt x="6478" y="8427"/>
                  </a:lnTo>
                  <a:lnTo>
                    <a:pt x="6649" y="8403"/>
                  </a:lnTo>
                  <a:lnTo>
                    <a:pt x="6819" y="8354"/>
                  </a:lnTo>
                  <a:lnTo>
                    <a:pt x="6990" y="8257"/>
                  </a:lnTo>
                  <a:lnTo>
                    <a:pt x="7136" y="8135"/>
                  </a:lnTo>
                  <a:lnTo>
                    <a:pt x="7818" y="7453"/>
                  </a:lnTo>
                  <a:lnTo>
                    <a:pt x="7818" y="7453"/>
                  </a:lnTo>
                  <a:lnTo>
                    <a:pt x="7940" y="7307"/>
                  </a:lnTo>
                  <a:lnTo>
                    <a:pt x="8037" y="7136"/>
                  </a:lnTo>
                  <a:lnTo>
                    <a:pt x="8086" y="6966"/>
                  </a:lnTo>
                  <a:lnTo>
                    <a:pt x="8086" y="6795"/>
                  </a:lnTo>
                  <a:lnTo>
                    <a:pt x="8086" y="6601"/>
                  </a:lnTo>
                  <a:lnTo>
                    <a:pt x="8037" y="6430"/>
                  </a:lnTo>
                  <a:lnTo>
                    <a:pt x="7940" y="6260"/>
                  </a:lnTo>
                  <a:lnTo>
                    <a:pt x="7818" y="6114"/>
                  </a:lnTo>
                  <a:lnTo>
                    <a:pt x="1705" y="0"/>
                  </a:lnTo>
                </a:path>
              </a:pathLst>
            </a:custGeom>
            <a:noFill/>
            <a:ln cap="rnd" cmpd="sng" w="1905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" name="Google Shape;659;p57"/>
            <p:cNvSpPr/>
            <p:nvPr/>
          </p:nvSpPr>
          <p:spPr>
            <a:xfrm>
              <a:off x="2606225" y="4998300"/>
              <a:ext cx="203400" cy="207650"/>
            </a:xfrm>
            <a:custGeom>
              <a:rect b="b" l="l" r="r" t="t"/>
              <a:pathLst>
                <a:path extrusionOk="0" fill="none" h="8306" w="8136">
                  <a:moveTo>
                    <a:pt x="8135" y="6649"/>
                  </a:moveTo>
                  <a:lnTo>
                    <a:pt x="4433" y="2947"/>
                  </a:lnTo>
                  <a:lnTo>
                    <a:pt x="1730" y="244"/>
                  </a:lnTo>
                  <a:lnTo>
                    <a:pt x="1730" y="244"/>
                  </a:lnTo>
                  <a:lnTo>
                    <a:pt x="1584" y="122"/>
                  </a:lnTo>
                  <a:lnTo>
                    <a:pt x="1413" y="49"/>
                  </a:lnTo>
                  <a:lnTo>
                    <a:pt x="1243" y="0"/>
                  </a:lnTo>
                  <a:lnTo>
                    <a:pt x="1048" y="0"/>
                  </a:lnTo>
                  <a:lnTo>
                    <a:pt x="878" y="0"/>
                  </a:lnTo>
                  <a:lnTo>
                    <a:pt x="683" y="49"/>
                  </a:lnTo>
                  <a:lnTo>
                    <a:pt x="512" y="122"/>
                  </a:lnTo>
                  <a:lnTo>
                    <a:pt x="390" y="244"/>
                  </a:lnTo>
                  <a:lnTo>
                    <a:pt x="390" y="244"/>
                  </a:lnTo>
                  <a:lnTo>
                    <a:pt x="269" y="365"/>
                  </a:lnTo>
                  <a:lnTo>
                    <a:pt x="171" y="511"/>
                  </a:lnTo>
                  <a:lnTo>
                    <a:pt x="98" y="682"/>
                  </a:lnTo>
                  <a:lnTo>
                    <a:pt x="50" y="852"/>
                  </a:lnTo>
                  <a:lnTo>
                    <a:pt x="1" y="1023"/>
                  </a:lnTo>
                  <a:lnTo>
                    <a:pt x="1" y="1218"/>
                  </a:lnTo>
                  <a:lnTo>
                    <a:pt x="1" y="1413"/>
                  </a:lnTo>
                  <a:lnTo>
                    <a:pt x="1" y="1607"/>
                  </a:lnTo>
                  <a:lnTo>
                    <a:pt x="74" y="2021"/>
                  </a:lnTo>
                  <a:lnTo>
                    <a:pt x="220" y="2484"/>
                  </a:lnTo>
                  <a:lnTo>
                    <a:pt x="390" y="2923"/>
                  </a:lnTo>
                  <a:lnTo>
                    <a:pt x="610" y="3385"/>
                  </a:lnTo>
                  <a:lnTo>
                    <a:pt x="853" y="3872"/>
                  </a:lnTo>
                  <a:lnTo>
                    <a:pt x="1121" y="4311"/>
                  </a:lnTo>
                  <a:lnTo>
                    <a:pt x="1413" y="4774"/>
                  </a:lnTo>
                  <a:lnTo>
                    <a:pt x="1706" y="5188"/>
                  </a:lnTo>
                  <a:lnTo>
                    <a:pt x="1998" y="5577"/>
                  </a:lnTo>
                  <a:lnTo>
                    <a:pt x="2290" y="5943"/>
                  </a:lnTo>
                  <a:lnTo>
                    <a:pt x="2582" y="6284"/>
                  </a:lnTo>
                  <a:lnTo>
                    <a:pt x="2850" y="6551"/>
                  </a:lnTo>
                  <a:lnTo>
                    <a:pt x="2850" y="6551"/>
                  </a:lnTo>
                  <a:lnTo>
                    <a:pt x="3070" y="6771"/>
                  </a:lnTo>
                  <a:lnTo>
                    <a:pt x="3313" y="6966"/>
                  </a:lnTo>
                  <a:lnTo>
                    <a:pt x="3557" y="7136"/>
                  </a:lnTo>
                  <a:lnTo>
                    <a:pt x="3800" y="7307"/>
                  </a:lnTo>
                  <a:lnTo>
                    <a:pt x="4312" y="7599"/>
                  </a:lnTo>
                  <a:lnTo>
                    <a:pt x="4823" y="7818"/>
                  </a:lnTo>
                  <a:lnTo>
                    <a:pt x="5310" y="8013"/>
                  </a:lnTo>
                  <a:lnTo>
                    <a:pt x="5724" y="8159"/>
                  </a:lnTo>
                  <a:lnTo>
                    <a:pt x="6333" y="8305"/>
                  </a:lnTo>
                </a:path>
              </a:pathLst>
            </a:custGeom>
            <a:noFill/>
            <a:ln cap="rnd" cmpd="sng" w="1905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" name="Google Shape;660;p57"/>
            <p:cNvSpPr/>
            <p:nvPr/>
          </p:nvSpPr>
          <p:spPr>
            <a:xfrm>
              <a:off x="2605025" y="5003775"/>
              <a:ext cx="417700" cy="417700"/>
            </a:xfrm>
            <a:custGeom>
              <a:rect b="b" l="l" r="r" t="t"/>
              <a:pathLst>
                <a:path extrusionOk="0" fill="none" h="16708" w="16708">
                  <a:moveTo>
                    <a:pt x="13931" y="6820"/>
                  </a:moveTo>
                  <a:lnTo>
                    <a:pt x="13931" y="6820"/>
                  </a:lnTo>
                  <a:lnTo>
                    <a:pt x="14126" y="6625"/>
                  </a:lnTo>
                  <a:lnTo>
                    <a:pt x="14345" y="6357"/>
                  </a:lnTo>
                  <a:lnTo>
                    <a:pt x="14784" y="5797"/>
                  </a:lnTo>
                  <a:lnTo>
                    <a:pt x="15246" y="5139"/>
                  </a:lnTo>
                  <a:lnTo>
                    <a:pt x="15685" y="4482"/>
                  </a:lnTo>
                  <a:lnTo>
                    <a:pt x="16367" y="3386"/>
                  </a:lnTo>
                  <a:lnTo>
                    <a:pt x="16659" y="2923"/>
                  </a:lnTo>
                  <a:lnTo>
                    <a:pt x="16659" y="2923"/>
                  </a:lnTo>
                  <a:lnTo>
                    <a:pt x="16708" y="2825"/>
                  </a:lnTo>
                  <a:lnTo>
                    <a:pt x="16708" y="2728"/>
                  </a:lnTo>
                  <a:lnTo>
                    <a:pt x="16708" y="2655"/>
                  </a:lnTo>
                  <a:lnTo>
                    <a:pt x="16659" y="2582"/>
                  </a:lnTo>
                  <a:lnTo>
                    <a:pt x="16659" y="2582"/>
                  </a:lnTo>
                  <a:lnTo>
                    <a:pt x="16586" y="2533"/>
                  </a:lnTo>
                  <a:lnTo>
                    <a:pt x="16488" y="2533"/>
                  </a:lnTo>
                  <a:lnTo>
                    <a:pt x="16415" y="2533"/>
                  </a:lnTo>
                  <a:lnTo>
                    <a:pt x="16318" y="2582"/>
                  </a:lnTo>
                  <a:lnTo>
                    <a:pt x="13615" y="4944"/>
                  </a:lnTo>
                  <a:lnTo>
                    <a:pt x="13615" y="4944"/>
                  </a:lnTo>
                  <a:lnTo>
                    <a:pt x="13541" y="4993"/>
                  </a:lnTo>
                  <a:lnTo>
                    <a:pt x="13420" y="4993"/>
                  </a:lnTo>
                  <a:lnTo>
                    <a:pt x="13322" y="4969"/>
                  </a:lnTo>
                  <a:lnTo>
                    <a:pt x="13200" y="4871"/>
                  </a:lnTo>
                  <a:lnTo>
                    <a:pt x="13200" y="4871"/>
                  </a:lnTo>
                  <a:lnTo>
                    <a:pt x="13103" y="4749"/>
                  </a:lnTo>
                  <a:lnTo>
                    <a:pt x="13054" y="4628"/>
                  </a:lnTo>
                  <a:lnTo>
                    <a:pt x="13054" y="4530"/>
                  </a:lnTo>
                  <a:lnTo>
                    <a:pt x="13103" y="4433"/>
                  </a:lnTo>
                  <a:lnTo>
                    <a:pt x="13103" y="4433"/>
                  </a:lnTo>
                  <a:lnTo>
                    <a:pt x="15563" y="1486"/>
                  </a:lnTo>
                  <a:lnTo>
                    <a:pt x="15563" y="1486"/>
                  </a:lnTo>
                  <a:lnTo>
                    <a:pt x="15612" y="1388"/>
                  </a:lnTo>
                  <a:lnTo>
                    <a:pt x="15612" y="1315"/>
                  </a:lnTo>
                  <a:lnTo>
                    <a:pt x="15612" y="1218"/>
                  </a:lnTo>
                  <a:lnTo>
                    <a:pt x="15563" y="1145"/>
                  </a:lnTo>
                  <a:lnTo>
                    <a:pt x="15563" y="1145"/>
                  </a:lnTo>
                  <a:lnTo>
                    <a:pt x="15490" y="1096"/>
                  </a:lnTo>
                  <a:lnTo>
                    <a:pt x="15392" y="1096"/>
                  </a:lnTo>
                  <a:lnTo>
                    <a:pt x="15319" y="1096"/>
                  </a:lnTo>
                  <a:lnTo>
                    <a:pt x="15222" y="1145"/>
                  </a:lnTo>
                  <a:lnTo>
                    <a:pt x="15222" y="1145"/>
                  </a:lnTo>
                  <a:lnTo>
                    <a:pt x="12275" y="3605"/>
                  </a:lnTo>
                  <a:lnTo>
                    <a:pt x="12275" y="3605"/>
                  </a:lnTo>
                  <a:lnTo>
                    <a:pt x="12178" y="3653"/>
                  </a:lnTo>
                  <a:lnTo>
                    <a:pt x="12080" y="3653"/>
                  </a:lnTo>
                  <a:lnTo>
                    <a:pt x="11958" y="3605"/>
                  </a:lnTo>
                  <a:lnTo>
                    <a:pt x="11861" y="3507"/>
                  </a:lnTo>
                  <a:lnTo>
                    <a:pt x="11861" y="3507"/>
                  </a:lnTo>
                  <a:lnTo>
                    <a:pt x="11764" y="3386"/>
                  </a:lnTo>
                  <a:lnTo>
                    <a:pt x="11715" y="3288"/>
                  </a:lnTo>
                  <a:lnTo>
                    <a:pt x="11715" y="3166"/>
                  </a:lnTo>
                  <a:lnTo>
                    <a:pt x="11764" y="3093"/>
                  </a:lnTo>
                  <a:lnTo>
                    <a:pt x="14126" y="390"/>
                  </a:lnTo>
                  <a:lnTo>
                    <a:pt x="14126" y="390"/>
                  </a:lnTo>
                  <a:lnTo>
                    <a:pt x="14175" y="292"/>
                  </a:lnTo>
                  <a:lnTo>
                    <a:pt x="14175" y="219"/>
                  </a:lnTo>
                  <a:lnTo>
                    <a:pt x="14175" y="122"/>
                  </a:lnTo>
                  <a:lnTo>
                    <a:pt x="14126" y="49"/>
                  </a:lnTo>
                  <a:lnTo>
                    <a:pt x="14126" y="49"/>
                  </a:lnTo>
                  <a:lnTo>
                    <a:pt x="14053" y="0"/>
                  </a:lnTo>
                  <a:lnTo>
                    <a:pt x="13980" y="0"/>
                  </a:lnTo>
                  <a:lnTo>
                    <a:pt x="13882" y="0"/>
                  </a:lnTo>
                  <a:lnTo>
                    <a:pt x="13785" y="49"/>
                  </a:lnTo>
                  <a:lnTo>
                    <a:pt x="13785" y="49"/>
                  </a:lnTo>
                  <a:lnTo>
                    <a:pt x="13322" y="341"/>
                  </a:lnTo>
                  <a:lnTo>
                    <a:pt x="12226" y="1023"/>
                  </a:lnTo>
                  <a:lnTo>
                    <a:pt x="11569" y="1462"/>
                  </a:lnTo>
                  <a:lnTo>
                    <a:pt x="10911" y="1924"/>
                  </a:lnTo>
                  <a:lnTo>
                    <a:pt x="10351" y="2363"/>
                  </a:lnTo>
                  <a:lnTo>
                    <a:pt x="10083" y="2582"/>
                  </a:lnTo>
                  <a:lnTo>
                    <a:pt x="9888" y="2777"/>
                  </a:lnTo>
                  <a:lnTo>
                    <a:pt x="9888" y="2777"/>
                  </a:lnTo>
                  <a:lnTo>
                    <a:pt x="9766" y="2898"/>
                  </a:lnTo>
                  <a:lnTo>
                    <a:pt x="9669" y="3045"/>
                  </a:lnTo>
                  <a:lnTo>
                    <a:pt x="9572" y="3215"/>
                  </a:lnTo>
                  <a:lnTo>
                    <a:pt x="9499" y="3410"/>
                  </a:lnTo>
                  <a:lnTo>
                    <a:pt x="9377" y="3824"/>
                  </a:lnTo>
                  <a:lnTo>
                    <a:pt x="9304" y="4262"/>
                  </a:lnTo>
                  <a:lnTo>
                    <a:pt x="9255" y="4701"/>
                  </a:lnTo>
                  <a:lnTo>
                    <a:pt x="9279" y="5163"/>
                  </a:lnTo>
                  <a:lnTo>
                    <a:pt x="9328" y="5577"/>
                  </a:lnTo>
                  <a:lnTo>
                    <a:pt x="9352" y="5772"/>
                  </a:lnTo>
                  <a:lnTo>
                    <a:pt x="9425" y="5943"/>
                  </a:lnTo>
                  <a:lnTo>
                    <a:pt x="268" y="14418"/>
                  </a:lnTo>
                  <a:lnTo>
                    <a:pt x="268" y="14418"/>
                  </a:lnTo>
                  <a:lnTo>
                    <a:pt x="146" y="14564"/>
                  </a:lnTo>
                  <a:lnTo>
                    <a:pt x="73" y="14735"/>
                  </a:lnTo>
                  <a:lnTo>
                    <a:pt x="0" y="14905"/>
                  </a:lnTo>
                  <a:lnTo>
                    <a:pt x="0" y="15076"/>
                  </a:lnTo>
                  <a:lnTo>
                    <a:pt x="0" y="15271"/>
                  </a:lnTo>
                  <a:lnTo>
                    <a:pt x="73" y="15441"/>
                  </a:lnTo>
                  <a:lnTo>
                    <a:pt x="146" y="15612"/>
                  </a:lnTo>
                  <a:lnTo>
                    <a:pt x="268" y="15758"/>
                  </a:lnTo>
                  <a:lnTo>
                    <a:pt x="950" y="16440"/>
                  </a:lnTo>
                  <a:lnTo>
                    <a:pt x="950" y="16440"/>
                  </a:lnTo>
                  <a:lnTo>
                    <a:pt x="1096" y="16562"/>
                  </a:lnTo>
                  <a:lnTo>
                    <a:pt x="1267" y="16635"/>
                  </a:lnTo>
                  <a:lnTo>
                    <a:pt x="1437" y="16708"/>
                  </a:lnTo>
                  <a:lnTo>
                    <a:pt x="1632" y="16708"/>
                  </a:lnTo>
                  <a:lnTo>
                    <a:pt x="1802" y="16708"/>
                  </a:lnTo>
                  <a:lnTo>
                    <a:pt x="1973" y="16635"/>
                  </a:lnTo>
                  <a:lnTo>
                    <a:pt x="2143" y="16562"/>
                  </a:lnTo>
                  <a:lnTo>
                    <a:pt x="2289" y="16440"/>
                  </a:lnTo>
                  <a:lnTo>
                    <a:pt x="10765" y="7282"/>
                  </a:lnTo>
                  <a:lnTo>
                    <a:pt x="10765" y="7282"/>
                  </a:lnTo>
                  <a:lnTo>
                    <a:pt x="11130" y="7380"/>
                  </a:lnTo>
                  <a:lnTo>
                    <a:pt x="11544" y="7428"/>
                  </a:lnTo>
                  <a:lnTo>
                    <a:pt x="12007" y="7453"/>
                  </a:lnTo>
                  <a:lnTo>
                    <a:pt x="12445" y="7404"/>
                  </a:lnTo>
                  <a:lnTo>
                    <a:pt x="12884" y="7331"/>
                  </a:lnTo>
                  <a:lnTo>
                    <a:pt x="13298" y="7209"/>
                  </a:lnTo>
                  <a:lnTo>
                    <a:pt x="13493" y="7136"/>
                  </a:lnTo>
                  <a:lnTo>
                    <a:pt x="13663" y="7039"/>
                  </a:lnTo>
                  <a:lnTo>
                    <a:pt x="13809" y="6941"/>
                  </a:lnTo>
                  <a:lnTo>
                    <a:pt x="13931" y="6820"/>
                  </a:lnTo>
                  <a:lnTo>
                    <a:pt x="13931" y="6820"/>
                  </a:lnTo>
                  <a:close/>
                </a:path>
              </a:pathLst>
            </a:custGeom>
            <a:noFill/>
            <a:ln cap="rnd" cmpd="sng" w="1905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cxnSp>
        <p:nvCxnSpPr>
          <p:cNvPr id="661" name="Google Shape;661;p57"/>
          <p:cNvCxnSpPr>
            <a:endCxn id="656" idx="0"/>
          </p:cNvCxnSpPr>
          <p:nvPr/>
        </p:nvCxnSpPr>
        <p:spPr>
          <a:xfrm flipH="1">
            <a:off x="2321125" y="1897200"/>
            <a:ext cx="1550100" cy="942300"/>
          </a:xfrm>
          <a:prstGeom prst="straightConnector1">
            <a:avLst/>
          </a:prstGeom>
          <a:noFill/>
          <a:ln cap="flat" cmpd="sng" w="38100">
            <a:solidFill>
              <a:srgbClr val="FFFFFF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662" name="Google Shape;662;p57"/>
          <p:cNvCxnSpPr/>
          <p:nvPr/>
        </p:nvCxnSpPr>
        <p:spPr>
          <a:xfrm flipH="1" rot="-6600180">
            <a:off x="5007440" y="2002247"/>
            <a:ext cx="1549685" cy="942493"/>
          </a:xfrm>
          <a:prstGeom prst="straightConnector1">
            <a:avLst/>
          </a:prstGeom>
          <a:noFill/>
          <a:ln cap="flat" cmpd="sng" w="38100">
            <a:solidFill>
              <a:srgbClr val="FFFFFF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663" name="Google Shape;663;p57"/>
          <p:cNvSpPr txBox="1"/>
          <p:nvPr/>
        </p:nvSpPr>
        <p:spPr>
          <a:xfrm rot="-1756729">
            <a:off x="2739862" y="1811192"/>
            <a:ext cx="1020120" cy="351093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Encode Sans Semi Condensed Light"/>
                <a:ea typeface="Encode Sans Semi Condensed Light"/>
                <a:cs typeface="Encode Sans Semi Condensed Light"/>
                <a:sym typeface="Encode Sans Semi Condensed Light"/>
              </a:rPr>
              <a:t>Causes</a:t>
            </a:r>
            <a:endParaRPr>
              <a:solidFill>
                <a:srgbClr val="FFFFFF"/>
              </a:solidFill>
              <a:latin typeface="Encode Sans Semi Condensed Light"/>
              <a:ea typeface="Encode Sans Semi Condensed Light"/>
              <a:cs typeface="Encode Sans Semi Condensed Light"/>
              <a:sym typeface="Encode Sans Semi Condensed Light"/>
            </a:endParaRPr>
          </a:p>
        </p:txBody>
      </p:sp>
      <p:sp>
        <p:nvSpPr>
          <p:cNvPr id="664" name="Google Shape;664;p57"/>
          <p:cNvSpPr txBox="1"/>
          <p:nvPr/>
        </p:nvSpPr>
        <p:spPr>
          <a:xfrm rot="2265582">
            <a:off x="5317787" y="1986596"/>
            <a:ext cx="1020003" cy="351104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Encode Sans Semi Condensed Light"/>
                <a:ea typeface="Encode Sans Semi Condensed Light"/>
                <a:cs typeface="Encode Sans Semi Condensed Light"/>
                <a:sym typeface="Encode Sans Semi Condensed Light"/>
              </a:rPr>
              <a:t>Causes</a:t>
            </a:r>
            <a:endParaRPr>
              <a:solidFill>
                <a:srgbClr val="FFFFFF"/>
              </a:solidFill>
              <a:latin typeface="Encode Sans Semi Condensed Light"/>
              <a:ea typeface="Encode Sans Semi Condensed Light"/>
              <a:cs typeface="Encode Sans Semi Condensed Light"/>
              <a:sym typeface="Encode Sans Semi Condensed Light"/>
            </a:endParaRPr>
          </a:p>
        </p:txBody>
      </p:sp>
      <p:sp>
        <p:nvSpPr>
          <p:cNvPr id="665" name="Google Shape;665;p57"/>
          <p:cNvSpPr txBox="1"/>
          <p:nvPr/>
        </p:nvSpPr>
        <p:spPr>
          <a:xfrm>
            <a:off x="449650" y="274175"/>
            <a:ext cx="3330900" cy="115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 u="sng">
                <a:solidFill>
                  <a:srgbClr val="FFFFFF"/>
                </a:solidFill>
                <a:latin typeface="Encode Sans Semi Condensed Light"/>
                <a:ea typeface="Encode Sans Semi Condensed Light"/>
                <a:cs typeface="Encode Sans Semi Condensed Light"/>
                <a:sym typeface="Encode Sans Semi Condensed Light"/>
              </a:rPr>
              <a:t>Baby’s First SCM</a:t>
            </a:r>
            <a:endParaRPr sz="3200" u="sng">
              <a:solidFill>
                <a:srgbClr val="FFFFFF"/>
              </a:solidFill>
              <a:latin typeface="Encode Sans Semi Condensed Light"/>
              <a:ea typeface="Encode Sans Semi Condensed Light"/>
              <a:cs typeface="Encode Sans Semi Condensed Light"/>
              <a:sym typeface="Encode Sans Semi Condensed Light"/>
            </a:endParaRPr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69" name="Shape 6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0" name="Google Shape;670;p58"/>
          <p:cNvSpPr txBox="1"/>
          <p:nvPr>
            <p:ph type="title"/>
          </p:nvPr>
        </p:nvSpPr>
        <p:spPr>
          <a:xfrm>
            <a:off x="514800" y="787200"/>
            <a:ext cx="6373800" cy="665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Defining the Environment </a:t>
            </a:r>
            <a:endParaRPr/>
          </a:p>
        </p:txBody>
      </p:sp>
      <p:sp>
        <p:nvSpPr>
          <p:cNvPr id="671" name="Google Shape;671;p58"/>
          <p:cNvSpPr txBox="1"/>
          <p:nvPr>
            <p:ph idx="1" type="body"/>
          </p:nvPr>
        </p:nvSpPr>
        <p:spPr>
          <a:xfrm>
            <a:off x="514800" y="1582772"/>
            <a:ext cx="6373800" cy="2889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-381000" lvl="0" marL="457200" rtl="0" algn="l">
              <a:spcBef>
                <a:spcPts val="600"/>
              </a:spcBef>
              <a:spcAft>
                <a:spcPts val="0"/>
              </a:spcAft>
              <a:buSzPts val="2400"/>
              <a:buChar char="▸"/>
            </a:pPr>
            <a:r>
              <a:rPr lang="en"/>
              <a:t>The </a:t>
            </a:r>
            <a:r>
              <a:rPr lang="en"/>
              <a:t>statistician</a:t>
            </a:r>
            <a:r>
              <a:rPr lang="en"/>
              <a:t> decides what is </a:t>
            </a:r>
            <a:r>
              <a:rPr b="1" lang="en">
                <a:latin typeface="Encode Sans Semi Condensed"/>
                <a:ea typeface="Encode Sans Semi Condensed"/>
                <a:cs typeface="Encode Sans Semi Condensed"/>
                <a:sym typeface="Encode Sans Semi Condensed"/>
              </a:rPr>
              <a:t>exogenous </a:t>
            </a:r>
            <a:r>
              <a:rPr lang="en"/>
              <a:t>to the model (outside the scope) or </a:t>
            </a:r>
            <a:r>
              <a:rPr b="1" lang="en">
                <a:latin typeface="Encode Sans Semi Condensed"/>
                <a:ea typeface="Encode Sans Semi Condensed"/>
                <a:cs typeface="Encode Sans Semi Condensed"/>
                <a:sym typeface="Encode Sans Semi Condensed"/>
              </a:rPr>
              <a:t>endogenous </a:t>
            </a:r>
            <a:r>
              <a:rPr lang="en"/>
              <a:t>to the model(inside the scope)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▸"/>
            </a:pPr>
            <a:r>
              <a:rPr lang="en"/>
              <a:t>They then find as many causal relationships as possible</a:t>
            </a:r>
            <a:endParaRPr/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75" name="Shape 6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6" name="Google Shape;676;p59"/>
          <p:cNvSpPr txBox="1"/>
          <p:nvPr>
            <p:ph type="title"/>
          </p:nvPr>
        </p:nvSpPr>
        <p:spPr>
          <a:xfrm>
            <a:off x="514800" y="787200"/>
            <a:ext cx="6373800" cy="665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Available Structures in SCMs</a:t>
            </a:r>
            <a:endParaRPr/>
          </a:p>
        </p:txBody>
      </p:sp>
      <p:sp>
        <p:nvSpPr>
          <p:cNvPr id="677" name="Google Shape;677;p59"/>
          <p:cNvSpPr txBox="1"/>
          <p:nvPr>
            <p:ph idx="1" type="body"/>
          </p:nvPr>
        </p:nvSpPr>
        <p:spPr>
          <a:xfrm>
            <a:off x="470925" y="1593748"/>
            <a:ext cx="6373800" cy="1400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-381000" lvl="0" marL="457200" rtl="0" algn="l">
              <a:spcBef>
                <a:spcPts val="600"/>
              </a:spcBef>
              <a:spcAft>
                <a:spcPts val="0"/>
              </a:spcAft>
              <a:buSzPts val="2400"/>
              <a:buAutoNum type="arabicPeriod"/>
            </a:pPr>
            <a:r>
              <a:rPr lang="en"/>
              <a:t>Chains 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AutoNum type="arabicPeriod"/>
            </a:pPr>
            <a:r>
              <a:rPr lang="en"/>
              <a:t>Forks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AutoNum type="arabicPeriod"/>
            </a:pPr>
            <a:r>
              <a:rPr lang="en"/>
              <a:t>Colliders</a:t>
            </a:r>
            <a:endParaRPr/>
          </a:p>
        </p:txBody>
      </p:sp>
      <p:sp>
        <p:nvSpPr>
          <p:cNvPr id="678" name="Google Shape;678;p59"/>
          <p:cNvSpPr txBox="1"/>
          <p:nvPr>
            <p:ph idx="1" type="body"/>
          </p:nvPr>
        </p:nvSpPr>
        <p:spPr>
          <a:xfrm>
            <a:off x="470925" y="3135298"/>
            <a:ext cx="6373800" cy="1400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We can combine these as desired</a:t>
            </a:r>
            <a:endParaRPr/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82" name="Shape 6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83" name="Google Shape;683;p60"/>
          <p:cNvGrpSpPr/>
          <p:nvPr/>
        </p:nvGrpSpPr>
        <p:grpSpPr>
          <a:xfrm>
            <a:off x="1249651" y="2221157"/>
            <a:ext cx="1371605" cy="1371605"/>
            <a:chOff x="6649150" y="309350"/>
            <a:chExt cx="395800" cy="395800"/>
          </a:xfrm>
        </p:grpSpPr>
        <p:sp>
          <p:nvSpPr>
            <p:cNvPr id="684" name="Google Shape;684;p60"/>
            <p:cNvSpPr/>
            <p:nvPr/>
          </p:nvSpPr>
          <p:spPr>
            <a:xfrm>
              <a:off x="6649150" y="309350"/>
              <a:ext cx="395800" cy="395800"/>
            </a:xfrm>
            <a:custGeom>
              <a:rect b="b" l="l" r="r" t="t"/>
              <a:pathLst>
                <a:path extrusionOk="0" fill="none" h="15832" w="15832">
                  <a:moveTo>
                    <a:pt x="7916" y="1"/>
                  </a:moveTo>
                  <a:lnTo>
                    <a:pt x="7916" y="1"/>
                  </a:lnTo>
                  <a:lnTo>
                    <a:pt x="7502" y="25"/>
                  </a:lnTo>
                  <a:lnTo>
                    <a:pt x="7112" y="49"/>
                  </a:lnTo>
                  <a:lnTo>
                    <a:pt x="6723" y="98"/>
                  </a:lnTo>
                  <a:lnTo>
                    <a:pt x="6333" y="171"/>
                  </a:lnTo>
                  <a:lnTo>
                    <a:pt x="5943" y="244"/>
                  </a:lnTo>
                  <a:lnTo>
                    <a:pt x="5553" y="366"/>
                  </a:lnTo>
                  <a:lnTo>
                    <a:pt x="5188" y="488"/>
                  </a:lnTo>
                  <a:lnTo>
                    <a:pt x="4847" y="634"/>
                  </a:lnTo>
                  <a:lnTo>
                    <a:pt x="4482" y="780"/>
                  </a:lnTo>
                  <a:lnTo>
                    <a:pt x="4141" y="950"/>
                  </a:lnTo>
                  <a:lnTo>
                    <a:pt x="3824" y="1145"/>
                  </a:lnTo>
                  <a:lnTo>
                    <a:pt x="3483" y="1364"/>
                  </a:lnTo>
                  <a:lnTo>
                    <a:pt x="3191" y="1584"/>
                  </a:lnTo>
                  <a:lnTo>
                    <a:pt x="2874" y="1803"/>
                  </a:lnTo>
                  <a:lnTo>
                    <a:pt x="2607" y="2071"/>
                  </a:lnTo>
                  <a:lnTo>
                    <a:pt x="2314" y="2314"/>
                  </a:lnTo>
                  <a:lnTo>
                    <a:pt x="2071" y="2607"/>
                  </a:lnTo>
                  <a:lnTo>
                    <a:pt x="1803" y="2874"/>
                  </a:lnTo>
                  <a:lnTo>
                    <a:pt x="1584" y="3191"/>
                  </a:lnTo>
                  <a:lnTo>
                    <a:pt x="1364" y="3483"/>
                  </a:lnTo>
                  <a:lnTo>
                    <a:pt x="1145" y="3824"/>
                  </a:lnTo>
                  <a:lnTo>
                    <a:pt x="950" y="4141"/>
                  </a:lnTo>
                  <a:lnTo>
                    <a:pt x="780" y="4482"/>
                  </a:lnTo>
                  <a:lnTo>
                    <a:pt x="634" y="4847"/>
                  </a:lnTo>
                  <a:lnTo>
                    <a:pt x="488" y="5188"/>
                  </a:lnTo>
                  <a:lnTo>
                    <a:pt x="366" y="5553"/>
                  </a:lnTo>
                  <a:lnTo>
                    <a:pt x="244" y="5943"/>
                  </a:lnTo>
                  <a:lnTo>
                    <a:pt x="171" y="6333"/>
                  </a:lnTo>
                  <a:lnTo>
                    <a:pt x="98" y="6722"/>
                  </a:lnTo>
                  <a:lnTo>
                    <a:pt x="49" y="7112"/>
                  </a:lnTo>
                  <a:lnTo>
                    <a:pt x="25" y="7502"/>
                  </a:lnTo>
                  <a:lnTo>
                    <a:pt x="1" y="7916"/>
                  </a:lnTo>
                  <a:lnTo>
                    <a:pt x="1" y="7916"/>
                  </a:lnTo>
                  <a:lnTo>
                    <a:pt x="25" y="8330"/>
                  </a:lnTo>
                  <a:lnTo>
                    <a:pt x="49" y="8720"/>
                  </a:lnTo>
                  <a:lnTo>
                    <a:pt x="98" y="9109"/>
                  </a:lnTo>
                  <a:lnTo>
                    <a:pt x="171" y="9499"/>
                  </a:lnTo>
                  <a:lnTo>
                    <a:pt x="244" y="9889"/>
                  </a:lnTo>
                  <a:lnTo>
                    <a:pt x="366" y="10278"/>
                  </a:lnTo>
                  <a:lnTo>
                    <a:pt x="488" y="10644"/>
                  </a:lnTo>
                  <a:lnTo>
                    <a:pt x="634" y="10985"/>
                  </a:lnTo>
                  <a:lnTo>
                    <a:pt x="780" y="11350"/>
                  </a:lnTo>
                  <a:lnTo>
                    <a:pt x="950" y="11691"/>
                  </a:lnTo>
                  <a:lnTo>
                    <a:pt x="1145" y="12008"/>
                  </a:lnTo>
                  <a:lnTo>
                    <a:pt x="1364" y="12348"/>
                  </a:lnTo>
                  <a:lnTo>
                    <a:pt x="1584" y="12641"/>
                  </a:lnTo>
                  <a:lnTo>
                    <a:pt x="1803" y="12957"/>
                  </a:lnTo>
                  <a:lnTo>
                    <a:pt x="2071" y="13225"/>
                  </a:lnTo>
                  <a:lnTo>
                    <a:pt x="2314" y="13518"/>
                  </a:lnTo>
                  <a:lnTo>
                    <a:pt x="2607" y="13761"/>
                  </a:lnTo>
                  <a:lnTo>
                    <a:pt x="2874" y="14029"/>
                  </a:lnTo>
                  <a:lnTo>
                    <a:pt x="3191" y="14248"/>
                  </a:lnTo>
                  <a:lnTo>
                    <a:pt x="3483" y="14467"/>
                  </a:lnTo>
                  <a:lnTo>
                    <a:pt x="3824" y="14687"/>
                  </a:lnTo>
                  <a:lnTo>
                    <a:pt x="4141" y="14881"/>
                  </a:lnTo>
                  <a:lnTo>
                    <a:pt x="4482" y="15052"/>
                  </a:lnTo>
                  <a:lnTo>
                    <a:pt x="4847" y="15198"/>
                  </a:lnTo>
                  <a:lnTo>
                    <a:pt x="5188" y="15344"/>
                  </a:lnTo>
                  <a:lnTo>
                    <a:pt x="5553" y="15466"/>
                  </a:lnTo>
                  <a:lnTo>
                    <a:pt x="5943" y="15588"/>
                  </a:lnTo>
                  <a:lnTo>
                    <a:pt x="6333" y="15661"/>
                  </a:lnTo>
                  <a:lnTo>
                    <a:pt x="6723" y="15734"/>
                  </a:lnTo>
                  <a:lnTo>
                    <a:pt x="7112" y="15783"/>
                  </a:lnTo>
                  <a:lnTo>
                    <a:pt x="7502" y="15807"/>
                  </a:lnTo>
                  <a:lnTo>
                    <a:pt x="7916" y="15831"/>
                  </a:lnTo>
                  <a:lnTo>
                    <a:pt x="7916" y="15831"/>
                  </a:lnTo>
                  <a:lnTo>
                    <a:pt x="8330" y="15807"/>
                  </a:lnTo>
                  <a:lnTo>
                    <a:pt x="8720" y="15783"/>
                  </a:lnTo>
                  <a:lnTo>
                    <a:pt x="9109" y="15734"/>
                  </a:lnTo>
                  <a:lnTo>
                    <a:pt x="9499" y="15661"/>
                  </a:lnTo>
                  <a:lnTo>
                    <a:pt x="9889" y="15588"/>
                  </a:lnTo>
                  <a:lnTo>
                    <a:pt x="10278" y="15466"/>
                  </a:lnTo>
                  <a:lnTo>
                    <a:pt x="10644" y="15344"/>
                  </a:lnTo>
                  <a:lnTo>
                    <a:pt x="10985" y="15198"/>
                  </a:lnTo>
                  <a:lnTo>
                    <a:pt x="11350" y="15052"/>
                  </a:lnTo>
                  <a:lnTo>
                    <a:pt x="11691" y="14881"/>
                  </a:lnTo>
                  <a:lnTo>
                    <a:pt x="12008" y="14687"/>
                  </a:lnTo>
                  <a:lnTo>
                    <a:pt x="12349" y="14467"/>
                  </a:lnTo>
                  <a:lnTo>
                    <a:pt x="12641" y="14248"/>
                  </a:lnTo>
                  <a:lnTo>
                    <a:pt x="12957" y="14029"/>
                  </a:lnTo>
                  <a:lnTo>
                    <a:pt x="13225" y="13761"/>
                  </a:lnTo>
                  <a:lnTo>
                    <a:pt x="13518" y="13518"/>
                  </a:lnTo>
                  <a:lnTo>
                    <a:pt x="13761" y="13225"/>
                  </a:lnTo>
                  <a:lnTo>
                    <a:pt x="14029" y="12957"/>
                  </a:lnTo>
                  <a:lnTo>
                    <a:pt x="14248" y="12641"/>
                  </a:lnTo>
                  <a:lnTo>
                    <a:pt x="14467" y="12348"/>
                  </a:lnTo>
                  <a:lnTo>
                    <a:pt x="14687" y="12008"/>
                  </a:lnTo>
                  <a:lnTo>
                    <a:pt x="14881" y="11691"/>
                  </a:lnTo>
                  <a:lnTo>
                    <a:pt x="15052" y="11350"/>
                  </a:lnTo>
                  <a:lnTo>
                    <a:pt x="15198" y="10985"/>
                  </a:lnTo>
                  <a:lnTo>
                    <a:pt x="15344" y="10644"/>
                  </a:lnTo>
                  <a:lnTo>
                    <a:pt x="15466" y="10278"/>
                  </a:lnTo>
                  <a:lnTo>
                    <a:pt x="15588" y="9889"/>
                  </a:lnTo>
                  <a:lnTo>
                    <a:pt x="15661" y="9499"/>
                  </a:lnTo>
                  <a:lnTo>
                    <a:pt x="15734" y="9109"/>
                  </a:lnTo>
                  <a:lnTo>
                    <a:pt x="15783" y="8720"/>
                  </a:lnTo>
                  <a:lnTo>
                    <a:pt x="15807" y="8330"/>
                  </a:lnTo>
                  <a:lnTo>
                    <a:pt x="15831" y="7916"/>
                  </a:lnTo>
                  <a:lnTo>
                    <a:pt x="15831" y="7916"/>
                  </a:lnTo>
                  <a:lnTo>
                    <a:pt x="15807" y="7502"/>
                  </a:lnTo>
                  <a:lnTo>
                    <a:pt x="15783" y="7112"/>
                  </a:lnTo>
                  <a:lnTo>
                    <a:pt x="15734" y="6722"/>
                  </a:lnTo>
                  <a:lnTo>
                    <a:pt x="15661" y="6333"/>
                  </a:lnTo>
                  <a:lnTo>
                    <a:pt x="15588" y="5943"/>
                  </a:lnTo>
                  <a:lnTo>
                    <a:pt x="15466" y="5553"/>
                  </a:lnTo>
                  <a:lnTo>
                    <a:pt x="15344" y="5188"/>
                  </a:lnTo>
                  <a:lnTo>
                    <a:pt x="15198" y="4847"/>
                  </a:lnTo>
                  <a:lnTo>
                    <a:pt x="15052" y="4482"/>
                  </a:lnTo>
                  <a:lnTo>
                    <a:pt x="14881" y="4141"/>
                  </a:lnTo>
                  <a:lnTo>
                    <a:pt x="14687" y="3824"/>
                  </a:lnTo>
                  <a:lnTo>
                    <a:pt x="14467" y="3483"/>
                  </a:lnTo>
                  <a:lnTo>
                    <a:pt x="14248" y="3191"/>
                  </a:lnTo>
                  <a:lnTo>
                    <a:pt x="14029" y="2874"/>
                  </a:lnTo>
                  <a:lnTo>
                    <a:pt x="13761" y="2607"/>
                  </a:lnTo>
                  <a:lnTo>
                    <a:pt x="13518" y="2314"/>
                  </a:lnTo>
                  <a:lnTo>
                    <a:pt x="13225" y="2071"/>
                  </a:lnTo>
                  <a:lnTo>
                    <a:pt x="12957" y="1803"/>
                  </a:lnTo>
                  <a:lnTo>
                    <a:pt x="12641" y="1584"/>
                  </a:lnTo>
                  <a:lnTo>
                    <a:pt x="12349" y="1364"/>
                  </a:lnTo>
                  <a:lnTo>
                    <a:pt x="12008" y="1145"/>
                  </a:lnTo>
                  <a:lnTo>
                    <a:pt x="11691" y="950"/>
                  </a:lnTo>
                  <a:lnTo>
                    <a:pt x="11350" y="780"/>
                  </a:lnTo>
                  <a:lnTo>
                    <a:pt x="10985" y="634"/>
                  </a:lnTo>
                  <a:lnTo>
                    <a:pt x="10644" y="488"/>
                  </a:lnTo>
                  <a:lnTo>
                    <a:pt x="10278" y="366"/>
                  </a:lnTo>
                  <a:lnTo>
                    <a:pt x="9889" y="244"/>
                  </a:lnTo>
                  <a:lnTo>
                    <a:pt x="9499" y="171"/>
                  </a:lnTo>
                  <a:lnTo>
                    <a:pt x="9109" y="98"/>
                  </a:lnTo>
                  <a:lnTo>
                    <a:pt x="8720" y="49"/>
                  </a:lnTo>
                  <a:lnTo>
                    <a:pt x="8330" y="25"/>
                  </a:lnTo>
                  <a:lnTo>
                    <a:pt x="7916" y="1"/>
                  </a:lnTo>
                  <a:lnTo>
                    <a:pt x="7916" y="1"/>
                  </a:lnTo>
                  <a:close/>
                </a:path>
              </a:pathLst>
            </a:custGeom>
            <a:noFill/>
            <a:ln cap="rnd" cmpd="sng" w="1905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" name="Google Shape;685;p60"/>
            <p:cNvSpPr/>
            <p:nvPr/>
          </p:nvSpPr>
          <p:spPr>
            <a:xfrm>
              <a:off x="6673500" y="333700"/>
              <a:ext cx="347100" cy="347100"/>
            </a:xfrm>
            <a:custGeom>
              <a:rect b="b" l="l" r="r" t="t"/>
              <a:pathLst>
                <a:path extrusionOk="0" fill="none" h="13884" w="13884">
                  <a:moveTo>
                    <a:pt x="6942" y="13883"/>
                  </a:moveTo>
                  <a:lnTo>
                    <a:pt x="6942" y="13883"/>
                  </a:lnTo>
                  <a:lnTo>
                    <a:pt x="6577" y="13883"/>
                  </a:lnTo>
                  <a:lnTo>
                    <a:pt x="6236" y="13834"/>
                  </a:lnTo>
                  <a:lnTo>
                    <a:pt x="5895" y="13810"/>
                  </a:lnTo>
                  <a:lnTo>
                    <a:pt x="5554" y="13737"/>
                  </a:lnTo>
                  <a:lnTo>
                    <a:pt x="5213" y="13664"/>
                  </a:lnTo>
                  <a:lnTo>
                    <a:pt x="4872" y="13566"/>
                  </a:lnTo>
                  <a:lnTo>
                    <a:pt x="4555" y="13469"/>
                  </a:lnTo>
                  <a:lnTo>
                    <a:pt x="4239" y="13323"/>
                  </a:lnTo>
                  <a:lnTo>
                    <a:pt x="3946" y="13201"/>
                  </a:lnTo>
                  <a:lnTo>
                    <a:pt x="3630" y="13031"/>
                  </a:lnTo>
                  <a:lnTo>
                    <a:pt x="3337" y="12884"/>
                  </a:lnTo>
                  <a:lnTo>
                    <a:pt x="3069" y="12690"/>
                  </a:lnTo>
                  <a:lnTo>
                    <a:pt x="2802" y="12495"/>
                  </a:lnTo>
                  <a:lnTo>
                    <a:pt x="2534" y="12300"/>
                  </a:lnTo>
                  <a:lnTo>
                    <a:pt x="2290" y="12081"/>
                  </a:lnTo>
                  <a:lnTo>
                    <a:pt x="2047" y="11837"/>
                  </a:lnTo>
                  <a:lnTo>
                    <a:pt x="1803" y="11594"/>
                  </a:lnTo>
                  <a:lnTo>
                    <a:pt x="1584" y="11350"/>
                  </a:lnTo>
                  <a:lnTo>
                    <a:pt x="1389" y="11082"/>
                  </a:lnTo>
                  <a:lnTo>
                    <a:pt x="1194" y="10814"/>
                  </a:lnTo>
                  <a:lnTo>
                    <a:pt x="999" y="10546"/>
                  </a:lnTo>
                  <a:lnTo>
                    <a:pt x="853" y="10254"/>
                  </a:lnTo>
                  <a:lnTo>
                    <a:pt x="683" y="9938"/>
                  </a:lnTo>
                  <a:lnTo>
                    <a:pt x="561" y="9645"/>
                  </a:lnTo>
                  <a:lnTo>
                    <a:pt x="415" y="9329"/>
                  </a:lnTo>
                  <a:lnTo>
                    <a:pt x="317" y="9012"/>
                  </a:lnTo>
                  <a:lnTo>
                    <a:pt x="220" y="8671"/>
                  </a:lnTo>
                  <a:lnTo>
                    <a:pt x="147" y="8330"/>
                  </a:lnTo>
                  <a:lnTo>
                    <a:pt x="74" y="7989"/>
                  </a:lnTo>
                  <a:lnTo>
                    <a:pt x="49" y="7648"/>
                  </a:lnTo>
                  <a:lnTo>
                    <a:pt x="1" y="7307"/>
                  </a:lnTo>
                  <a:lnTo>
                    <a:pt x="1" y="6942"/>
                  </a:lnTo>
                  <a:lnTo>
                    <a:pt x="1" y="6942"/>
                  </a:lnTo>
                  <a:lnTo>
                    <a:pt x="1" y="6577"/>
                  </a:lnTo>
                  <a:lnTo>
                    <a:pt x="49" y="6236"/>
                  </a:lnTo>
                  <a:lnTo>
                    <a:pt x="74" y="5895"/>
                  </a:lnTo>
                  <a:lnTo>
                    <a:pt x="147" y="5554"/>
                  </a:lnTo>
                  <a:lnTo>
                    <a:pt x="220" y="5213"/>
                  </a:lnTo>
                  <a:lnTo>
                    <a:pt x="317" y="4872"/>
                  </a:lnTo>
                  <a:lnTo>
                    <a:pt x="415" y="4555"/>
                  </a:lnTo>
                  <a:lnTo>
                    <a:pt x="561" y="4238"/>
                  </a:lnTo>
                  <a:lnTo>
                    <a:pt x="683" y="3946"/>
                  </a:lnTo>
                  <a:lnTo>
                    <a:pt x="853" y="3630"/>
                  </a:lnTo>
                  <a:lnTo>
                    <a:pt x="999" y="3337"/>
                  </a:lnTo>
                  <a:lnTo>
                    <a:pt x="1194" y="3069"/>
                  </a:lnTo>
                  <a:lnTo>
                    <a:pt x="1389" y="2802"/>
                  </a:lnTo>
                  <a:lnTo>
                    <a:pt x="1584" y="2534"/>
                  </a:lnTo>
                  <a:lnTo>
                    <a:pt x="1803" y="2290"/>
                  </a:lnTo>
                  <a:lnTo>
                    <a:pt x="2047" y="2047"/>
                  </a:lnTo>
                  <a:lnTo>
                    <a:pt x="2290" y="1803"/>
                  </a:lnTo>
                  <a:lnTo>
                    <a:pt x="2534" y="1584"/>
                  </a:lnTo>
                  <a:lnTo>
                    <a:pt x="2802" y="1389"/>
                  </a:lnTo>
                  <a:lnTo>
                    <a:pt x="3069" y="1194"/>
                  </a:lnTo>
                  <a:lnTo>
                    <a:pt x="3337" y="999"/>
                  </a:lnTo>
                  <a:lnTo>
                    <a:pt x="3630" y="853"/>
                  </a:lnTo>
                  <a:lnTo>
                    <a:pt x="3946" y="683"/>
                  </a:lnTo>
                  <a:lnTo>
                    <a:pt x="4239" y="561"/>
                  </a:lnTo>
                  <a:lnTo>
                    <a:pt x="4555" y="415"/>
                  </a:lnTo>
                  <a:lnTo>
                    <a:pt x="4872" y="317"/>
                  </a:lnTo>
                  <a:lnTo>
                    <a:pt x="5213" y="220"/>
                  </a:lnTo>
                  <a:lnTo>
                    <a:pt x="5554" y="147"/>
                  </a:lnTo>
                  <a:lnTo>
                    <a:pt x="5895" y="74"/>
                  </a:lnTo>
                  <a:lnTo>
                    <a:pt x="6236" y="49"/>
                  </a:lnTo>
                  <a:lnTo>
                    <a:pt x="6577" y="1"/>
                  </a:lnTo>
                  <a:lnTo>
                    <a:pt x="6942" y="1"/>
                  </a:lnTo>
                  <a:lnTo>
                    <a:pt x="6942" y="1"/>
                  </a:lnTo>
                  <a:lnTo>
                    <a:pt x="7307" y="1"/>
                  </a:lnTo>
                  <a:lnTo>
                    <a:pt x="7648" y="49"/>
                  </a:lnTo>
                  <a:lnTo>
                    <a:pt x="7989" y="74"/>
                  </a:lnTo>
                  <a:lnTo>
                    <a:pt x="8330" y="147"/>
                  </a:lnTo>
                  <a:lnTo>
                    <a:pt x="8671" y="220"/>
                  </a:lnTo>
                  <a:lnTo>
                    <a:pt x="9012" y="317"/>
                  </a:lnTo>
                  <a:lnTo>
                    <a:pt x="9329" y="415"/>
                  </a:lnTo>
                  <a:lnTo>
                    <a:pt x="9645" y="561"/>
                  </a:lnTo>
                  <a:lnTo>
                    <a:pt x="9938" y="683"/>
                  </a:lnTo>
                  <a:lnTo>
                    <a:pt x="10254" y="853"/>
                  </a:lnTo>
                  <a:lnTo>
                    <a:pt x="10546" y="999"/>
                  </a:lnTo>
                  <a:lnTo>
                    <a:pt x="10814" y="1194"/>
                  </a:lnTo>
                  <a:lnTo>
                    <a:pt x="11082" y="1389"/>
                  </a:lnTo>
                  <a:lnTo>
                    <a:pt x="11350" y="1584"/>
                  </a:lnTo>
                  <a:lnTo>
                    <a:pt x="11594" y="1803"/>
                  </a:lnTo>
                  <a:lnTo>
                    <a:pt x="11837" y="2047"/>
                  </a:lnTo>
                  <a:lnTo>
                    <a:pt x="12081" y="2290"/>
                  </a:lnTo>
                  <a:lnTo>
                    <a:pt x="12300" y="2534"/>
                  </a:lnTo>
                  <a:lnTo>
                    <a:pt x="12495" y="2802"/>
                  </a:lnTo>
                  <a:lnTo>
                    <a:pt x="12690" y="3069"/>
                  </a:lnTo>
                  <a:lnTo>
                    <a:pt x="12885" y="3337"/>
                  </a:lnTo>
                  <a:lnTo>
                    <a:pt x="13031" y="3630"/>
                  </a:lnTo>
                  <a:lnTo>
                    <a:pt x="13201" y="3946"/>
                  </a:lnTo>
                  <a:lnTo>
                    <a:pt x="13323" y="4238"/>
                  </a:lnTo>
                  <a:lnTo>
                    <a:pt x="13469" y="4555"/>
                  </a:lnTo>
                  <a:lnTo>
                    <a:pt x="13566" y="4872"/>
                  </a:lnTo>
                  <a:lnTo>
                    <a:pt x="13664" y="5213"/>
                  </a:lnTo>
                  <a:lnTo>
                    <a:pt x="13737" y="5554"/>
                  </a:lnTo>
                  <a:lnTo>
                    <a:pt x="13810" y="5895"/>
                  </a:lnTo>
                  <a:lnTo>
                    <a:pt x="13834" y="6236"/>
                  </a:lnTo>
                  <a:lnTo>
                    <a:pt x="13883" y="6577"/>
                  </a:lnTo>
                  <a:lnTo>
                    <a:pt x="13883" y="6942"/>
                  </a:lnTo>
                  <a:lnTo>
                    <a:pt x="13883" y="6942"/>
                  </a:lnTo>
                  <a:lnTo>
                    <a:pt x="13883" y="7307"/>
                  </a:lnTo>
                  <a:lnTo>
                    <a:pt x="13834" y="7648"/>
                  </a:lnTo>
                  <a:lnTo>
                    <a:pt x="13810" y="7989"/>
                  </a:lnTo>
                  <a:lnTo>
                    <a:pt x="13737" y="8330"/>
                  </a:lnTo>
                  <a:lnTo>
                    <a:pt x="13664" y="8671"/>
                  </a:lnTo>
                  <a:lnTo>
                    <a:pt x="13566" y="9012"/>
                  </a:lnTo>
                  <a:lnTo>
                    <a:pt x="13469" y="9329"/>
                  </a:lnTo>
                  <a:lnTo>
                    <a:pt x="13323" y="9645"/>
                  </a:lnTo>
                  <a:lnTo>
                    <a:pt x="13201" y="9938"/>
                  </a:lnTo>
                  <a:lnTo>
                    <a:pt x="13031" y="10254"/>
                  </a:lnTo>
                  <a:lnTo>
                    <a:pt x="12885" y="10546"/>
                  </a:lnTo>
                  <a:lnTo>
                    <a:pt x="12690" y="10814"/>
                  </a:lnTo>
                  <a:lnTo>
                    <a:pt x="12495" y="11082"/>
                  </a:lnTo>
                  <a:lnTo>
                    <a:pt x="12300" y="11350"/>
                  </a:lnTo>
                  <a:lnTo>
                    <a:pt x="12081" y="11594"/>
                  </a:lnTo>
                  <a:lnTo>
                    <a:pt x="11837" y="11837"/>
                  </a:lnTo>
                  <a:lnTo>
                    <a:pt x="11594" y="12081"/>
                  </a:lnTo>
                  <a:lnTo>
                    <a:pt x="11350" y="12300"/>
                  </a:lnTo>
                  <a:lnTo>
                    <a:pt x="11082" y="12495"/>
                  </a:lnTo>
                  <a:lnTo>
                    <a:pt x="10814" y="12690"/>
                  </a:lnTo>
                  <a:lnTo>
                    <a:pt x="10546" y="12884"/>
                  </a:lnTo>
                  <a:lnTo>
                    <a:pt x="10254" y="13031"/>
                  </a:lnTo>
                  <a:lnTo>
                    <a:pt x="9938" y="13201"/>
                  </a:lnTo>
                  <a:lnTo>
                    <a:pt x="9645" y="13323"/>
                  </a:lnTo>
                  <a:lnTo>
                    <a:pt x="9329" y="13469"/>
                  </a:lnTo>
                  <a:lnTo>
                    <a:pt x="9012" y="13566"/>
                  </a:lnTo>
                  <a:lnTo>
                    <a:pt x="8671" y="13664"/>
                  </a:lnTo>
                  <a:lnTo>
                    <a:pt x="8330" y="13737"/>
                  </a:lnTo>
                  <a:lnTo>
                    <a:pt x="7989" y="13810"/>
                  </a:lnTo>
                  <a:lnTo>
                    <a:pt x="7648" y="13834"/>
                  </a:lnTo>
                  <a:lnTo>
                    <a:pt x="7307" y="13883"/>
                  </a:lnTo>
                  <a:lnTo>
                    <a:pt x="6942" y="13883"/>
                  </a:lnTo>
                  <a:lnTo>
                    <a:pt x="6942" y="13883"/>
                  </a:lnTo>
                  <a:close/>
                </a:path>
              </a:pathLst>
            </a:custGeom>
            <a:noFill/>
            <a:ln cap="rnd" cmpd="sng" w="1905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" name="Google Shape;686;p60"/>
            <p:cNvSpPr/>
            <p:nvPr/>
          </p:nvSpPr>
          <p:spPr>
            <a:xfrm>
              <a:off x="6848850" y="397625"/>
              <a:ext cx="54825" cy="169300"/>
            </a:xfrm>
            <a:custGeom>
              <a:rect b="b" l="l" r="r" t="t"/>
              <a:pathLst>
                <a:path extrusionOk="0" fill="none" h="6772" w="2193">
                  <a:moveTo>
                    <a:pt x="1" y="1"/>
                  </a:moveTo>
                  <a:lnTo>
                    <a:pt x="1" y="4580"/>
                  </a:lnTo>
                  <a:lnTo>
                    <a:pt x="2193" y="6772"/>
                  </a:lnTo>
                </a:path>
              </a:pathLst>
            </a:custGeom>
            <a:noFill/>
            <a:ln cap="rnd" cmpd="sng" w="1905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" name="Google Shape;687;p60"/>
            <p:cNvSpPr/>
            <p:nvPr/>
          </p:nvSpPr>
          <p:spPr>
            <a:xfrm>
              <a:off x="6847025" y="333700"/>
              <a:ext cx="25" cy="29250"/>
            </a:xfrm>
            <a:custGeom>
              <a:rect b="b" l="l" r="r" t="t"/>
              <a:pathLst>
                <a:path extrusionOk="0" fill="none" h="1170" w="1">
                  <a:moveTo>
                    <a:pt x="1" y="1170"/>
                  </a:moveTo>
                  <a:lnTo>
                    <a:pt x="1" y="1"/>
                  </a:lnTo>
                </a:path>
              </a:pathLst>
            </a:custGeom>
            <a:noFill/>
            <a:ln cap="rnd" cmpd="sng" w="1905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" name="Google Shape;688;p60"/>
            <p:cNvSpPr/>
            <p:nvPr/>
          </p:nvSpPr>
          <p:spPr>
            <a:xfrm>
              <a:off x="6760575" y="356850"/>
              <a:ext cx="25" cy="25"/>
            </a:xfrm>
            <a:custGeom>
              <a:rect b="b" l="l" r="r" t="t"/>
              <a:pathLst>
                <a:path extrusionOk="0" fill="none" h="1" w="1">
                  <a:moveTo>
                    <a:pt x="1" y="0"/>
                  </a:moveTo>
                  <a:lnTo>
                    <a:pt x="1" y="0"/>
                  </a:lnTo>
                </a:path>
              </a:pathLst>
            </a:custGeom>
            <a:noFill/>
            <a:ln cap="rnd" cmpd="sng" w="1905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" name="Google Shape;689;p60"/>
            <p:cNvSpPr/>
            <p:nvPr/>
          </p:nvSpPr>
          <p:spPr>
            <a:xfrm>
              <a:off x="6760575" y="356850"/>
              <a:ext cx="14025" cy="24975"/>
            </a:xfrm>
            <a:custGeom>
              <a:rect b="b" l="l" r="r" t="t"/>
              <a:pathLst>
                <a:path extrusionOk="0" fill="none" h="999" w="561">
                  <a:moveTo>
                    <a:pt x="1" y="0"/>
                  </a:moveTo>
                  <a:lnTo>
                    <a:pt x="561" y="999"/>
                  </a:lnTo>
                </a:path>
              </a:pathLst>
            </a:custGeom>
            <a:noFill/>
            <a:ln cap="rnd" cmpd="sng" w="1905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" name="Google Shape;690;p60"/>
            <p:cNvSpPr/>
            <p:nvPr/>
          </p:nvSpPr>
          <p:spPr>
            <a:xfrm>
              <a:off x="6696650" y="420775"/>
              <a:ext cx="25" cy="25"/>
            </a:xfrm>
            <a:custGeom>
              <a:rect b="b" l="l" r="r" t="t"/>
              <a:pathLst>
                <a:path extrusionOk="0" fill="none" h="1" w="1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noFill/>
            <a:ln cap="rnd" cmpd="sng" w="1905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" name="Google Shape;691;p60"/>
            <p:cNvSpPr/>
            <p:nvPr/>
          </p:nvSpPr>
          <p:spPr>
            <a:xfrm>
              <a:off x="6696650" y="420775"/>
              <a:ext cx="24975" cy="14025"/>
            </a:xfrm>
            <a:custGeom>
              <a:rect b="b" l="l" r="r" t="t"/>
              <a:pathLst>
                <a:path extrusionOk="0" fill="none" h="561" w="999">
                  <a:moveTo>
                    <a:pt x="0" y="0"/>
                  </a:moveTo>
                  <a:lnTo>
                    <a:pt x="999" y="561"/>
                  </a:lnTo>
                </a:path>
              </a:pathLst>
            </a:custGeom>
            <a:noFill/>
            <a:ln cap="rnd" cmpd="sng" w="1905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" name="Google Shape;692;p60"/>
            <p:cNvSpPr/>
            <p:nvPr/>
          </p:nvSpPr>
          <p:spPr>
            <a:xfrm>
              <a:off x="6673500" y="507225"/>
              <a:ext cx="29250" cy="25"/>
            </a:xfrm>
            <a:custGeom>
              <a:rect b="b" l="l" r="r" t="t"/>
              <a:pathLst>
                <a:path extrusionOk="0" fill="none" h="1" w="1170">
                  <a:moveTo>
                    <a:pt x="1" y="1"/>
                  </a:moveTo>
                  <a:lnTo>
                    <a:pt x="1170" y="1"/>
                  </a:lnTo>
                </a:path>
              </a:pathLst>
            </a:custGeom>
            <a:noFill/>
            <a:ln cap="rnd" cmpd="sng" w="1905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" name="Google Shape;693;p60"/>
            <p:cNvSpPr/>
            <p:nvPr/>
          </p:nvSpPr>
          <p:spPr>
            <a:xfrm>
              <a:off x="6696650" y="593700"/>
              <a:ext cx="25" cy="25"/>
            </a:xfrm>
            <a:custGeom>
              <a:rect b="b" l="l" r="r" t="t"/>
              <a:pathLst>
                <a:path extrusionOk="0" fill="none" h="1" w="1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noFill/>
            <a:ln cap="rnd" cmpd="sng" w="1905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" name="Google Shape;694;p60"/>
            <p:cNvSpPr/>
            <p:nvPr/>
          </p:nvSpPr>
          <p:spPr>
            <a:xfrm>
              <a:off x="6696650" y="579700"/>
              <a:ext cx="24975" cy="14025"/>
            </a:xfrm>
            <a:custGeom>
              <a:rect b="b" l="l" r="r" t="t"/>
              <a:pathLst>
                <a:path extrusionOk="0" fill="none" h="561" w="999">
                  <a:moveTo>
                    <a:pt x="0" y="560"/>
                  </a:moveTo>
                  <a:lnTo>
                    <a:pt x="999" y="0"/>
                  </a:lnTo>
                </a:path>
              </a:pathLst>
            </a:custGeom>
            <a:noFill/>
            <a:ln cap="rnd" cmpd="sng" w="1905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" name="Google Shape;695;p60"/>
            <p:cNvSpPr/>
            <p:nvPr/>
          </p:nvSpPr>
          <p:spPr>
            <a:xfrm>
              <a:off x="6760575" y="632675"/>
              <a:ext cx="14025" cy="24975"/>
            </a:xfrm>
            <a:custGeom>
              <a:rect b="b" l="l" r="r" t="t"/>
              <a:pathLst>
                <a:path extrusionOk="0" fill="none" h="999" w="561">
                  <a:moveTo>
                    <a:pt x="1" y="999"/>
                  </a:moveTo>
                  <a:lnTo>
                    <a:pt x="561" y="0"/>
                  </a:lnTo>
                </a:path>
              </a:pathLst>
            </a:custGeom>
            <a:noFill/>
            <a:ln cap="rnd" cmpd="sng" w="1905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" name="Google Shape;696;p60"/>
            <p:cNvSpPr/>
            <p:nvPr/>
          </p:nvSpPr>
          <p:spPr>
            <a:xfrm>
              <a:off x="6760575" y="657625"/>
              <a:ext cx="25" cy="25"/>
            </a:xfrm>
            <a:custGeom>
              <a:rect b="b" l="l" r="r" t="t"/>
              <a:pathLst>
                <a:path extrusionOk="0" fill="none" h="1" w="1">
                  <a:moveTo>
                    <a:pt x="1" y="1"/>
                  </a:moveTo>
                  <a:lnTo>
                    <a:pt x="1" y="1"/>
                  </a:lnTo>
                </a:path>
              </a:pathLst>
            </a:custGeom>
            <a:noFill/>
            <a:ln cap="rnd" cmpd="sng" w="1905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" name="Google Shape;697;p60"/>
            <p:cNvSpPr/>
            <p:nvPr/>
          </p:nvSpPr>
          <p:spPr>
            <a:xfrm>
              <a:off x="6847025" y="651550"/>
              <a:ext cx="25" cy="29250"/>
            </a:xfrm>
            <a:custGeom>
              <a:rect b="b" l="l" r="r" t="t"/>
              <a:pathLst>
                <a:path extrusionOk="0" fill="none" h="1170" w="1">
                  <a:moveTo>
                    <a:pt x="1" y="0"/>
                  </a:moveTo>
                  <a:lnTo>
                    <a:pt x="1" y="1169"/>
                  </a:lnTo>
                </a:path>
              </a:pathLst>
            </a:custGeom>
            <a:noFill/>
            <a:ln cap="rnd" cmpd="sng" w="1905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" name="Google Shape;698;p60"/>
            <p:cNvSpPr/>
            <p:nvPr/>
          </p:nvSpPr>
          <p:spPr>
            <a:xfrm>
              <a:off x="6919500" y="632675"/>
              <a:ext cx="14025" cy="24975"/>
            </a:xfrm>
            <a:custGeom>
              <a:rect b="b" l="l" r="r" t="t"/>
              <a:pathLst>
                <a:path extrusionOk="0" fill="none" h="999" w="561">
                  <a:moveTo>
                    <a:pt x="560" y="999"/>
                  </a:moveTo>
                  <a:lnTo>
                    <a:pt x="0" y="0"/>
                  </a:lnTo>
                </a:path>
              </a:pathLst>
            </a:custGeom>
            <a:noFill/>
            <a:ln cap="rnd" cmpd="sng" w="1905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" name="Google Shape;699;p60"/>
            <p:cNvSpPr/>
            <p:nvPr/>
          </p:nvSpPr>
          <p:spPr>
            <a:xfrm>
              <a:off x="6933500" y="657625"/>
              <a:ext cx="25" cy="25"/>
            </a:xfrm>
            <a:custGeom>
              <a:rect b="b" l="l" r="r" t="t"/>
              <a:pathLst>
                <a:path extrusionOk="0" fill="none" h="1" w="1">
                  <a:moveTo>
                    <a:pt x="0" y="1"/>
                  </a:moveTo>
                  <a:lnTo>
                    <a:pt x="0" y="1"/>
                  </a:lnTo>
                </a:path>
              </a:pathLst>
            </a:custGeom>
            <a:noFill/>
            <a:ln cap="rnd" cmpd="sng" w="1905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" name="Google Shape;700;p60"/>
            <p:cNvSpPr/>
            <p:nvPr/>
          </p:nvSpPr>
          <p:spPr>
            <a:xfrm>
              <a:off x="6972475" y="579700"/>
              <a:ext cx="24975" cy="14025"/>
            </a:xfrm>
            <a:custGeom>
              <a:rect b="b" l="l" r="r" t="t"/>
              <a:pathLst>
                <a:path extrusionOk="0" fill="none" h="561" w="999">
                  <a:moveTo>
                    <a:pt x="999" y="560"/>
                  </a:moveTo>
                  <a:lnTo>
                    <a:pt x="0" y="0"/>
                  </a:lnTo>
                </a:path>
              </a:pathLst>
            </a:custGeom>
            <a:noFill/>
            <a:ln cap="rnd" cmpd="sng" w="1905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" name="Google Shape;701;p60"/>
            <p:cNvSpPr/>
            <p:nvPr/>
          </p:nvSpPr>
          <p:spPr>
            <a:xfrm>
              <a:off x="6997425" y="593700"/>
              <a:ext cx="25" cy="25"/>
            </a:xfrm>
            <a:custGeom>
              <a:rect b="b" l="l" r="r" t="t"/>
              <a:pathLst>
                <a:path extrusionOk="0" fill="none" h="1" w="1">
                  <a:moveTo>
                    <a:pt x="1" y="0"/>
                  </a:moveTo>
                  <a:lnTo>
                    <a:pt x="1" y="0"/>
                  </a:lnTo>
                </a:path>
              </a:pathLst>
            </a:custGeom>
            <a:noFill/>
            <a:ln cap="rnd" cmpd="sng" w="1905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" name="Google Shape;702;p60"/>
            <p:cNvSpPr/>
            <p:nvPr/>
          </p:nvSpPr>
          <p:spPr>
            <a:xfrm>
              <a:off x="6991350" y="507225"/>
              <a:ext cx="29250" cy="25"/>
            </a:xfrm>
            <a:custGeom>
              <a:rect b="b" l="l" r="r" t="t"/>
              <a:pathLst>
                <a:path extrusionOk="0" fill="none" h="1" w="1170">
                  <a:moveTo>
                    <a:pt x="1169" y="1"/>
                  </a:moveTo>
                  <a:lnTo>
                    <a:pt x="0" y="1"/>
                  </a:lnTo>
                </a:path>
              </a:pathLst>
            </a:custGeom>
            <a:noFill/>
            <a:ln cap="rnd" cmpd="sng" w="1905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" name="Google Shape;703;p60"/>
            <p:cNvSpPr/>
            <p:nvPr/>
          </p:nvSpPr>
          <p:spPr>
            <a:xfrm>
              <a:off x="6972475" y="420775"/>
              <a:ext cx="24975" cy="14025"/>
            </a:xfrm>
            <a:custGeom>
              <a:rect b="b" l="l" r="r" t="t"/>
              <a:pathLst>
                <a:path extrusionOk="0" fill="none" h="561" w="999">
                  <a:moveTo>
                    <a:pt x="0" y="561"/>
                  </a:moveTo>
                  <a:lnTo>
                    <a:pt x="999" y="0"/>
                  </a:lnTo>
                </a:path>
              </a:pathLst>
            </a:custGeom>
            <a:noFill/>
            <a:ln cap="rnd" cmpd="sng" w="1905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" name="Google Shape;704;p60"/>
            <p:cNvSpPr/>
            <p:nvPr/>
          </p:nvSpPr>
          <p:spPr>
            <a:xfrm>
              <a:off x="6997425" y="420775"/>
              <a:ext cx="25" cy="25"/>
            </a:xfrm>
            <a:custGeom>
              <a:rect b="b" l="l" r="r" t="t"/>
              <a:pathLst>
                <a:path extrusionOk="0" fill="none" h="1" w="1">
                  <a:moveTo>
                    <a:pt x="1" y="0"/>
                  </a:moveTo>
                  <a:lnTo>
                    <a:pt x="1" y="0"/>
                  </a:lnTo>
                </a:path>
              </a:pathLst>
            </a:custGeom>
            <a:noFill/>
            <a:ln cap="rnd" cmpd="sng" w="1905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" name="Google Shape;705;p60"/>
            <p:cNvSpPr/>
            <p:nvPr/>
          </p:nvSpPr>
          <p:spPr>
            <a:xfrm>
              <a:off x="6919500" y="356850"/>
              <a:ext cx="14025" cy="24975"/>
            </a:xfrm>
            <a:custGeom>
              <a:rect b="b" l="l" r="r" t="t"/>
              <a:pathLst>
                <a:path extrusionOk="0" fill="none" h="999" w="561">
                  <a:moveTo>
                    <a:pt x="560" y="0"/>
                  </a:moveTo>
                  <a:lnTo>
                    <a:pt x="0" y="999"/>
                  </a:lnTo>
                </a:path>
              </a:pathLst>
            </a:custGeom>
            <a:noFill/>
            <a:ln cap="rnd" cmpd="sng" w="1905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" name="Google Shape;706;p60"/>
            <p:cNvSpPr/>
            <p:nvPr/>
          </p:nvSpPr>
          <p:spPr>
            <a:xfrm>
              <a:off x="6933500" y="356850"/>
              <a:ext cx="25" cy="25"/>
            </a:xfrm>
            <a:custGeom>
              <a:rect b="b" l="l" r="r" t="t"/>
              <a:pathLst>
                <a:path extrusionOk="0" fill="none" h="1" w="1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noFill/>
            <a:ln cap="rnd" cmpd="sng" w="1905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707" name="Google Shape;707;p6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42675" y="2166325"/>
            <a:ext cx="1371599" cy="1371599"/>
          </a:xfrm>
          <a:prstGeom prst="rect">
            <a:avLst/>
          </a:prstGeom>
          <a:noFill/>
          <a:ln>
            <a:noFill/>
          </a:ln>
        </p:spPr>
      </p:pic>
      <p:sp>
        <p:nvSpPr>
          <p:cNvPr id="708" name="Google Shape;708;p60"/>
          <p:cNvSpPr txBox="1"/>
          <p:nvPr/>
        </p:nvSpPr>
        <p:spPr>
          <a:xfrm>
            <a:off x="423925" y="416750"/>
            <a:ext cx="3794400" cy="77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 u="sng">
                <a:solidFill>
                  <a:srgbClr val="FFFFFF"/>
                </a:solidFill>
                <a:latin typeface="Encode Sans Semi Condensed Light"/>
                <a:ea typeface="Encode Sans Semi Condensed Light"/>
                <a:cs typeface="Encode Sans Semi Condensed Light"/>
                <a:sym typeface="Encode Sans Semi Condensed Light"/>
              </a:rPr>
              <a:t>An Example Chain</a:t>
            </a:r>
            <a:endParaRPr sz="3200" u="sng">
              <a:solidFill>
                <a:srgbClr val="FFFFFF"/>
              </a:solidFill>
              <a:latin typeface="Encode Sans Semi Condensed Light"/>
              <a:ea typeface="Encode Sans Semi Condensed Light"/>
              <a:cs typeface="Encode Sans Semi Condensed Light"/>
              <a:sym typeface="Encode Sans Semi Condensed Light"/>
            </a:endParaRPr>
          </a:p>
        </p:txBody>
      </p:sp>
      <p:cxnSp>
        <p:nvCxnSpPr>
          <p:cNvPr id="709" name="Google Shape;709;p60"/>
          <p:cNvCxnSpPr/>
          <p:nvPr/>
        </p:nvCxnSpPr>
        <p:spPr>
          <a:xfrm flipH="1" rot="10800000">
            <a:off x="2654000" y="2895150"/>
            <a:ext cx="3377700" cy="11100"/>
          </a:xfrm>
          <a:prstGeom prst="straightConnector1">
            <a:avLst/>
          </a:prstGeom>
          <a:noFill/>
          <a:ln cap="flat" cmpd="sng" w="38100">
            <a:solidFill>
              <a:srgbClr val="FFFFFF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13" name="Shape 7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14" name="Google Shape;714;p61"/>
          <p:cNvGrpSpPr/>
          <p:nvPr/>
        </p:nvGrpSpPr>
        <p:grpSpPr>
          <a:xfrm>
            <a:off x="3780626" y="861257"/>
            <a:ext cx="1371605" cy="1371605"/>
            <a:chOff x="6649150" y="309350"/>
            <a:chExt cx="395800" cy="395800"/>
          </a:xfrm>
        </p:grpSpPr>
        <p:sp>
          <p:nvSpPr>
            <p:cNvPr id="715" name="Google Shape;715;p61"/>
            <p:cNvSpPr/>
            <p:nvPr/>
          </p:nvSpPr>
          <p:spPr>
            <a:xfrm>
              <a:off x="6649150" y="309350"/>
              <a:ext cx="395800" cy="395800"/>
            </a:xfrm>
            <a:custGeom>
              <a:rect b="b" l="l" r="r" t="t"/>
              <a:pathLst>
                <a:path extrusionOk="0" fill="none" h="15832" w="15832">
                  <a:moveTo>
                    <a:pt x="7916" y="1"/>
                  </a:moveTo>
                  <a:lnTo>
                    <a:pt x="7916" y="1"/>
                  </a:lnTo>
                  <a:lnTo>
                    <a:pt x="7502" y="25"/>
                  </a:lnTo>
                  <a:lnTo>
                    <a:pt x="7112" y="49"/>
                  </a:lnTo>
                  <a:lnTo>
                    <a:pt x="6723" y="98"/>
                  </a:lnTo>
                  <a:lnTo>
                    <a:pt x="6333" y="171"/>
                  </a:lnTo>
                  <a:lnTo>
                    <a:pt x="5943" y="244"/>
                  </a:lnTo>
                  <a:lnTo>
                    <a:pt x="5553" y="366"/>
                  </a:lnTo>
                  <a:lnTo>
                    <a:pt x="5188" y="488"/>
                  </a:lnTo>
                  <a:lnTo>
                    <a:pt x="4847" y="634"/>
                  </a:lnTo>
                  <a:lnTo>
                    <a:pt x="4482" y="780"/>
                  </a:lnTo>
                  <a:lnTo>
                    <a:pt x="4141" y="950"/>
                  </a:lnTo>
                  <a:lnTo>
                    <a:pt x="3824" y="1145"/>
                  </a:lnTo>
                  <a:lnTo>
                    <a:pt x="3483" y="1364"/>
                  </a:lnTo>
                  <a:lnTo>
                    <a:pt x="3191" y="1584"/>
                  </a:lnTo>
                  <a:lnTo>
                    <a:pt x="2874" y="1803"/>
                  </a:lnTo>
                  <a:lnTo>
                    <a:pt x="2607" y="2071"/>
                  </a:lnTo>
                  <a:lnTo>
                    <a:pt x="2314" y="2314"/>
                  </a:lnTo>
                  <a:lnTo>
                    <a:pt x="2071" y="2607"/>
                  </a:lnTo>
                  <a:lnTo>
                    <a:pt x="1803" y="2874"/>
                  </a:lnTo>
                  <a:lnTo>
                    <a:pt x="1584" y="3191"/>
                  </a:lnTo>
                  <a:lnTo>
                    <a:pt x="1364" y="3483"/>
                  </a:lnTo>
                  <a:lnTo>
                    <a:pt x="1145" y="3824"/>
                  </a:lnTo>
                  <a:lnTo>
                    <a:pt x="950" y="4141"/>
                  </a:lnTo>
                  <a:lnTo>
                    <a:pt x="780" y="4482"/>
                  </a:lnTo>
                  <a:lnTo>
                    <a:pt x="634" y="4847"/>
                  </a:lnTo>
                  <a:lnTo>
                    <a:pt x="488" y="5188"/>
                  </a:lnTo>
                  <a:lnTo>
                    <a:pt x="366" y="5553"/>
                  </a:lnTo>
                  <a:lnTo>
                    <a:pt x="244" y="5943"/>
                  </a:lnTo>
                  <a:lnTo>
                    <a:pt x="171" y="6333"/>
                  </a:lnTo>
                  <a:lnTo>
                    <a:pt x="98" y="6722"/>
                  </a:lnTo>
                  <a:lnTo>
                    <a:pt x="49" y="7112"/>
                  </a:lnTo>
                  <a:lnTo>
                    <a:pt x="25" y="7502"/>
                  </a:lnTo>
                  <a:lnTo>
                    <a:pt x="1" y="7916"/>
                  </a:lnTo>
                  <a:lnTo>
                    <a:pt x="1" y="7916"/>
                  </a:lnTo>
                  <a:lnTo>
                    <a:pt x="25" y="8330"/>
                  </a:lnTo>
                  <a:lnTo>
                    <a:pt x="49" y="8720"/>
                  </a:lnTo>
                  <a:lnTo>
                    <a:pt x="98" y="9109"/>
                  </a:lnTo>
                  <a:lnTo>
                    <a:pt x="171" y="9499"/>
                  </a:lnTo>
                  <a:lnTo>
                    <a:pt x="244" y="9889"/>
                  </a:lnTo>
                  <a:lnTo>
                    <a:pt x="366" y="10278"/>
                  </a:lnTo>
                  <a:lnTo>
                    <a:pt x="488" y="10644"/>
                  </a:lnTo>
                  <a:lnTo>
                    <a:pt x="634" y="10985"/>
                  </a:lnTo>
                  <a:lnTo>
                    <a:pt x="780" y="11350"/>
                  </a:lnTo>
                  <a:lnTo>
                    <a:pt x="950" y="11691"/>
                  </a:lnTo>
                  <a:lnTo>
                    <a:pt x="1145" y="12008"/>
                  </a:lnTo>
                  <a:lnTo>
                    <a:pt x="1364" y="12348"/>
                  </a:lnTo>
                  <a:lnTo>
                    <a:pt x="1584" y="12641"/>
                  </a:lnTo>
                  <a:lnTo>
                    <a:pt x="1803" y="12957"/>
                  </a:lnTo>
                  <a:lnTo>
                    <a:pt x="2071" y="13225"/>
                  </a:lnTo>
                  <a:lnTo>
                    <a:pt x="2314" y="13518"/>
                  </a:lnTo>
                  <a:lnTo>
                    <a:pt x="2607" y="13761"/>
                  </a:lnTo>
                  <a:lnTo>
                    <a:pt x="2874" y="14029"/>
                  </a:lnTo>
                  <a:lnTo>
                    <a:pt x="3191" y="14248"/>
                  </a:lnTo>
                  <a:lnTo>
                    <a:pt x="3483" y="14467"/>
                  </a:lnTo>
                  <a:lnTo>
                    <a:pt x="3824" y="14687"/>
                  </a:lnTo>
                  <a:lnTo>
                    <a:pt x="4141" y="14881"/>
                  </a:lnTo>
                  <a:lnTo>
                    <a:pt x="4482" y="15052"/>
                  </a:lnTo>
                  <a:lnTo>
                    <a:pt x="4847" y="15198"/>
                  </a:lnTo>
                  <a:lnTo>
                    <a:pt x="5188" y="15344"/>
                  </a:lnTo>
                  <a:lnTo>
                    <a:pt x="5553" y="15466"/>
                  </a:lnTo>
                  <a:lnTo>
                    <a:pt x="5943" y="15588"/>
                  </a:lnTo>
                  <a:lnTo>
                    <a:pt x="6333" y="15661"/>
                  </a:lnTo>
                  <a:lnTo>
                    <a:pt x="6723" y="15734"/>
                  </a:lnTo>
                  <a:lnTo>
                    <a:pt x="7112" y="15783"/>
                  </a:lnTo>
                  <a:lnTo>
                    <a:pt x="7502" y="15807"/>
                  </a:lnTo>
                  <a:lnTo>
                    <a:pt x="7916" y="15831"/>
                  </a:lnTo>
                  <a:lnTo>
                    <a:pt x="7916" y="15831"/>
                  </a:lnTo>
                  <a:lnTo>
                    <a:pt x="8330" y="15807"/>
                  </a:lnTo>
                  <a:lnTo>
                    <a:pt x="8720" y="15783"/>
                  </a:lnTo>
                  <a:lnTo>
                    <a:pt x="9109" y="15734"/>
                  </a:lnTo>
                  <a:lnTo>
                    <a:pt x="9499" y="15661"/>
                  </a:lnTo>
                  <a:lnTo>
                    <a:pt x="9889" y="15588"/>
                  </a:lnTo>
                  <a:lnTo>
                    <a:pt x="10278" y="15466"/>
                  </a:lnTo>
                  <a:lnTo>
                    <a:pt x="10644" y="15344"/>
                  </a:lnTo>
                  <a:lnTo>
                    <a:pt x="10985" y="15198"/>
                  </a:lnTo>
                  <a:lnTo>
                    <a:pt x="11350" y="15052"/>
                  </a:lnTo>
                  <a:lnTo>
                    <a:pt x="11691" y="14881"/>
                  </a:lnTo>
                  <a:lnTo>
                    <a:pt x="12008" y="14687"/>
                  </a:lnTo>
                  <a:lnTo>
                    <a:pt x="12349" y="14467"/>
                  </a:lnTo>
                  <a:lnTo>
                    <a:pt x="12641" y="14248"/>
                  </a:lnTo>
                  <a:lnTo>
                    <a:pt x="12957" y="14029"/>
                  </a:lnTo>
                  <a:lnTo>
                    <a:pt x="13225" y="13761"/>
                  </a:lnTo>
                  <a:lnTo>
                    <a:pt x="13518" y="13518"/>
                  </a:lnTo>
                  <a:lnTo>
                    <a:pt x="13761" y="13225"/>
                  </a:lnTo>
                  <a:lnTo>
                    <a:pt x="14029" y="12957"/>
                  </a:lnTo>
                  <a:lnTo>
                    <a:pt x="14248" y="12641"/>
                  </a:lnTo>
                  <a:lnTo>
                    <a:pt x="14467" y="12348"/>
                  </a:lnTo>
                  <a:lnTo>
                    <a:pt x="14687" y="12008"/>
                  </a:lnTo>
                  <a:lnTo>
                    <a:pt x="14881" y="11691"/>
                  </a:lnTo>
                  <a:lnTo>
                    <a:pt x="15052" y="11350"/>
                  </a:lnTo>
                  <a:lnTo>
                    <a:pt x="15198" y="10985"/>
                  </a:lnTo>
                  <a:lnTo>
                    <a:pt x="15344" y="10644"/>
                  </a:lnTo>
                  <a:lnTo>
                    <a:pt x="15466" y="10278"/>
                  </a:lnTo>
                  <a:lnTo>
                    <a:pt x="15588" y="9889"/>
                  </a:lnTo>
                  <a:lnTo>
                    <a:pt x="15661" y="9499"/>
                  </a:lnTo>
                  <a:lnTo>
                    <a:pt x="15734" y="9109"/>
                  </a:lnTo>
                  <a:lnTo>
                    <a:pt x="15783" y="8720"/>
                  </a:lnTo>
                  <a:lnTo>
                    <a:pt x="15807" y="8330"/>
                  </a:lnTo>
                  <a:lnTo>
                    <a:pt x="15831" y="7916"/>
                  </a:lnTo>
                  <a:lnTo>
                    <a:pt x="15831" y="7916"/>
                  </a:lnTo>
                  <a:lnTo>
                    <a:pt x="15807" y="7502"/>
                  </a:lnTo>
                  <a:lnTo>
                    <a:pt x="15783" y="7112"/>
                  </a:lnTo>
                  <a:lnTo>
                    <a:pt x="15734" y="6722"/>
                  </a:lnTo>
                  <a:lnTo>
                    <a:pt x="15661" y="6333"/>
                  </a:lnTo>
                  <a:lnTo>
                    <a:pt x="15588" y="5943"/>
                  </a:lnTo>
                  <a:lnTo>
                    <a:pt x="15466" y="5553"/>
                  </a:lnTo>
                  <a:lnTo>
                    <a:pt x="15344" y="5188"/>
                  </a:lnTo>
                  <a:lnTo>
                    <a:pt x="15198" y="4847"/>
                  </a:lnTo>
                  <a:lnTo>
                    <a:pt x="15052" y="4482"/>
                  </a:lnTo>
                  <a:lnTo>
                    <a:pt x="14881" y="4141"/>
                  </a:lnTo>
                  <a:lnTo>
                    <a:pt x="14687" y="3824"/>
                  </a:lnTo>
                  <a:lnTo>
                    <a:pt x="14467" y="3483"/>
                  </a:lnTo>
                  <a:lnTo>
                    <a:pt x="14248" y="3191"/>
                  </a:lnTo>
                  <a:lnTo>
                    <a:pt x="14029" y="2874"/>
                  </a:lnTo>
                  <a:lnTo>
                    <a:pt x="13761" y="2607"/>
                  </a:lnTo>
                  <a:lnTo>
                    <a:pt x="13518" y="2314"/>
                  </a:lnTo>
                  <a:lnTo>
                    <a:pt x="13225" y="2071"/>
                  </a:lnTo>
                  <a:lnTo>
                    <a:pt x="12957" y="1803"/>
                  </a:lnTo>
                  <a:lnTo>
                    <a:pt x="12641" y="1584"/>
                  </a:lnTo>
                  <a:lnTo>
                    <a:pt x="12349" y="1364"/>
                  </a:lnTo>
                  <a:lnTo>
                    <a:pt x="12008" y="1145"/>
                  </a:lnTo>
                  <a:lnTo>
                    <a:pt x="11691" y="950"/>
                  </a:lnTo>
                  <a:lnTo>
                    <a:pt x="11350" y="780"/>
                  </a:lnTo>
                  <a:lnTo>
                    <a:pt x="10985" y="634"/>
                  </a:lnTo>
                  <a:lnTo>
                    <a:pt x="10644" y="488"/>
                  </a:lnTo>
                  <a:lnTo>
                    <a:pt x="10278" y="366"/>
                  </a:lnTo>
                  <a:lnTo>
                    <a:pt x="9889" y="244"/>
                  </a:lnTo>
                  <a:lnTo>
                    <a:pt x="9499" y="171"/>
                  </a:lnTo>
                  <a:lnTo>
                    <a:pt x="9109" y="98"/>
                  </a:lnTo>
                  <a:lnTo>
                    <a:pt x="8720" y="49"/>
                  </a:lnTo>
                  <a:lnTo>
                    <a:pt x="8330" y="25"/>
                  </a:lnTo>
                  <a:lnTo>
                    <a:pt x="7916" y="1"/>
                  </a:lnTo>
                  <a:lnTo>
                    <a:pt x="7916" y="1"/>
                  </a:lnTo>
                  <a:close/>
                </a:path>
              </a:pathLst>
            </a:custGeom>
            <a:noFill/>
            <a:ln cap="rnd" cmpd="sng" w="1905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" name="Google Shape;716;p61"/>
            <p:cNvSpPr/>
            <p:nvPr/>
          </p:nvSpPr>
          <p:spPr>
            <a:xfrm>
              <a:off x="6673500" y="333700"/>
              <a:ext cx="347100" cy="347100"/>
            </a:xfrm>
            <a:custGeom>
              <a:rect b="b" l="l" r="r" t="t"/>
              <a:pathLst>
                <a:path extrusionOk="0" fill="none" h="13884" w="13884">
                  <a:moveTo>
                    <a:pt x="6942" y="13883"/>
                  </a:moveTo>
                  <a:lnTo>
                    <a:pt x="6942" y="13883"/>
                  </a:lnTo>
                  <a:lnTo>
                    <a:pt x="6577" y="13883"/>
                  </a:lnTo>
                  <a:lnTo>
                    <a:pt x="6236" y="13834"/>
                  </a:lnTo>
                  <a:lnTo>
                    <a:pt x="5895" y="13810"/>
                  </a:lnTo>
                  <a:lnTo>
                    <a:pt x="5554" y="13737"/>
                  </a:lnTo>
                  <a:lnTo>
                    <a:pt x="5213" y="13664"/>
                  </a:lnTo>
                  <a:lnTo>
                    <a:pt x="4872" y="13566"/>
                  </a:lnTo>
                  <a:lnTo>
                    <a:pt x="4555" y="13469"/>
                  </a:lnTo>
                  <a:lnTo>
                    <a:pt x="4239" y="13323"/>
                  </a:lnTo>
                  <a:lnTo>
                    <a:pt x="3946" y="13201"/>
                  </a:lnTo>
                  <a:lnTo>
                    <a:pt x="3630" y="13031"/>
                  </a:lnTo>
                  <a:lnTo>
                    <a:pt x="3337" y="12884"/>
                  </a:lnTo>
                  <a:lnTo>
                    <a:pt x="3069" y="12690"/>
                  </a:lnTo>
                  <a:lnTo>
                    <a:pt x="2802" y="12495"/>
                  </a:lnTo>
                  <a:lnTo>
                    <a:pt x="2534" y="12300"/>
                  </a:lnTo>
                  <a:lnTo>
                    <a:pt x="2290" y="12081"/>
                  </a:lnTo>
                  <a:lnTo>
                    <a:pt x="2047" y="11837"/>
                  </a:lnTo>
                  <a:lnTo>
                    <a:pt x="1803" y="11594"/>
                  </a:lnTo>
                  <a:lnTo>
                    <a:pt x="1584" y="11350"/>
                  </a:lnTo>
                  <a:lnTo>
                    <a:pt x="1389" y="11082"/>
                  </a:lnTo>
                  <a:lnTo>
                    <a:pt x="1194" y="10814"/>
                  </a:lnTo>
                  <a:lnTo>
                    <a:pt x="999" y="10546"/>
                  </a:lnTo>
                  <a:lnTo>
                    <a:pt x="853" y="10254"/>
                  </a:lnTo>
                  <a:lnTo>
                    <a:pt x="683" y="9938"/>
                  </a:lnTo>
                  <a:lnTo>
                    <a:pt x="561" y="9645"/>
                  </a:lnTo>
                  <a:lnTo>
                    <a:pt x="415" y="9329"/>
                  </a:lnTo>
                  <a:lnTo>
                    <a:pt x="317" y="9012"/>
                  </a:lnTo>
                  <a:lnTo>
                    <a:pt x="220" y="8671"/>
                  </a:lnTo>
                  <a:lnTo>
                    <a:pt x="147" y="8330"/>
                  </a:lnTo>
                  <a:lnTo>
                    <a:pt x="74" y="7989"/>
                  </a:lnTo>
                  <a:lnTo>
                    <a:pt x="49" y="7648"/>
                  </a:lnTo>
                  <a:lnTo>
                    <a:pt x="1" y="7307"/>
                  </a:lnTo>
                  <a:lnTo>
                    <a:pt x="1" y="6942"/>
                  </a:lnTo>
                  <a:lnTo>
                    <a:pt x="1" y="6942"/>
                  </a:lnTo>
                  <a:lnTo>
                    <a:pt x="1" y="6577"/>
                  </a:lnTo>
                  <a:lnTo>
                    <a:pt x="49" y="6236"/>
                  </a:lnTo>
                  <a:lnTo>
                    <a:pt x="74" y="5895"/>
                  </a:lnTo>
                  <a:lnTo>
                    <a:pt x="147" y="5554"/>
                  </a:lnTo>
                  <a:lnTo>
                    <a:pt x="220" y="5213"/>
                  </a:lnTo>
                  <a:lnTo>
                    <a:pt x="317" y="4872"/>
                  </a:lnTo>
                  <a:lnTo>
                    <a:pt x="415" y="4555"/>
                  </a:lnTo>
                  <a:lnTo>
                    <a:pt x="561" y="4238"/>
                  </a:lnTo>
                  <a:lnTo>
                    <a:pt x="683" y="3946"/>
                  </a:lnTo>
                  <a:lnTo>
                    <a:pt x="853" y="3630"/>
                  </a:lnTo>
                  <a:lnTo>
                    <a:pt x="999" y="3337"/>
                  </a:lnTo>
                  <a:lnTo>
                    <a:pt x="1194" y="3069"/>
                  </a:lnTo>
                  <a:lnTo>
                    <a:pt x="1389" y="2802"/>
                  </a:lnTo>
                  <a:lnTo>
                    <a:pt x="1584" y="2534"/>
                  </a:lnTo>
                  <a:lnTo>
                    <a:pt x="1803" y="2290"/>
                  </a:lnTo>
                  <a:lnTo>
                    <a:pt x="2047" y="2047"/>
                  </a:lnTo>
                  <a:lnTo>
                    <a:pt x="2290" y="1803"/>
                  </a:lnTo>
                  <a:lnTo>
                    <a:pt x="2534" y="1584"/>
                  </a:lnTo>
                  <a:lnTo>
                    <a:pt x="2802" y="1389"/>
                  </a:lnTo>
                  <a:lnTo>
                    <a:pt x="3069" y="1194"/>
                  </a:lnTo>
                  <a:lnTo>
                    <a:pt x="3337" y="999"/>
                  </a:lnTo>
                  <a:lnTo>
                    <a:pt x="3630" y="853"/>
                  </a:lnTo>
                  <a:lnTo>
                    <a:pt x="3946" y="683"/>
                  </a:lnTo>
                  <a:lnTo>
                    <a:pt x="4239" y="561"/>
                  </a:lnTo>
                  <a:lnTo>
                    <a:pt x="4555" y="415"/>
                  </a:lnTo>
                  <a:lnTo>
                    <a:pt x="4872" y="317"/>
                  </a:lnTo>
                  <a:lnTo>
                    <a:pt x="5213" y="220"/>
                  </a:lnTo>
                  <a:lnTo>
                    <a:pt x="5554" y="147"/>
                  </a:lnTo>
                  <a:lnTo>
                    <a:pt x="5895" y="74"/>
                  </a:lnTo>
                  <a:lnTo>
                    <a:pt x="6236" y="49"/>
                  </a:lnTo>
                  <a:lnTo>
                    <a:pt x="6577" y="1"/>
                  </a:lnTo>
                  <a:lnTo>
                    <a:pt x="6942" y="1"/>
                  </a:lnTo>
                  <a:lnTo>
                    <a:pt x="6942" y="1"/>
                  </a:lnTo>
                  <a:lnTo>
                    <a:pt x="7307" y="1"/>
                  </a:lnTo>
                  <a:lnTo>
                    <a:pt x="7648" y="49"/>
                  </a:lnTo>
                  <a:lnTo>
                    <a:pt x="7989" y="74"/>
                  </a:lnTo>
                  <a:lnTo>
                    <a:pt x="8330" y="147"/>
                  </a:lnTo>
                  <a:lnTo>
                    <a:pt x="8671" y="220"/>
                  </a:lnTo>
                  <a:lnTo>
                    <a:pt x="9012" y="317"/>
                  </a:lnTo>
                  <a:lnTo>
                    <a:pt x="9329" y="415"/>
                  </a:lnTo>
                  <a:lnTo>
                    <a:pt x="9645" y="561"/>
                  </a:lnTo>
                  <a:lnTo>
                    <a:pt x="9938" y="683"/>
                  </a:lnTo>
                  <a:lnTo>
                    <a:pt x="10254" y="853"/>
                  </a:lnTo>
                  <a:lnTo>
                    <a:pt x="10546" y="999"/>
                  </a:lnTo>
                  <a:lnTo>
                    <a:pt x="10814" y="1194"/>
                  </a:lnTo>
                  <a:lnTo>
                    <a:pt x="11082" y="1389"/>
                  </a:lnTo>
                  <a:lnTo>
                    <a:pt x="11350" y="1584"/>
                  </a:lnTo>
                  <a:lnTo>
                    <a:pt x="11594" y="1803"/>
                  </a:lnTo>
                  <a:lnTo>
                    <a:pt x="11837" y="2047"/>
                  </a:lnTo>
                  <a:lnTo>
                    <a:pt x="12081" y="2290"/>
                  </a:lnTo>
                  <a:lnTo>
                    <a:pt x="12300" y="2534"/>
                  </a:lnTo>
                  <a:lnTo>
                    <a:pt x="12495" y="2802"/>
                  </a:lnTo>
                  <a:lnTo>
                    <a:pt x="12690" y="3069"/>
                  </a:lnTo>
                  <a:lnTo>
                    <a:pt x="12885" y="3337"/>
                  </a:lnTo>
                  <a:lnTo>
                    <a:pt x="13031" y="3630"/>
                  </a:lnTo>
                  <a:lnTo>
                    <a:pt x="13201" y="3946"/>
                  </a:lnTo>
                  <a:lnTo>
                    <a:pt x="13323" y="4238"/>
                  </a:lnTo>
                  <a:lnTo>
                    <a:pt x="13469" y="4555"/>
                  </a:lnTo>
                  <a:lnTo>
                    <a:pt x="13566" y="4872"/>
                  </a:lnTo>
                  <a:lnTo>
                    <a:pt x="13664" y="5213"/>
                  </a:lnTo>
                  <a:lnTo>
                    <a:pt x="13737" y="5554"/>
                  </a:lnTo>
                  <a:lnTo>
                    <a:pt x="13810" y="5895"/>
                  </a:lnTo>
                  <a:lnTo>
                    <a:pt x="13834" y="6236"/>
                  </a:lnTo>
                  <a:lnTo>
                    <a:pt x="13883" y="6577"/>
                  </a:lnTo>
                  <a:lnTo>
                    <a:pt x="13883" y="6942"/>
                  </a:lnTo>
                  <a:lnTo>
                    <a:pt x="13883" y="6942"/>
                  </a:lnTo>
                  <a:lnTo>
                    <a:pt x="13883" y="7307"/>
                  </a:lnTo>
                  <a:lnTo>
                    <a:pt x="13834" y="7648"/>
                  </a:lnTo>
                  <a:lnTo>
                    <a:pt x="13810" y="7989"/>
                  </a:lnTo>
                  <a:lnTo>
                    <a:pt x="13737" y="8330"/>
                  </a:lnTo>
                  <a:lnTo>
                    <a:pt x="13664" y="8671"/>
                  </a:lnTo>
                  <a:lnTo>
                    <a:pt x="13566" y="9012"/>
                  </a:lnTo>
                  <a:lnTo>
                    <a:pt x="13469" y="9329"/>
                  </a:lnTo>
                  <a:lnTo>
                    <a:pt x="13323" y="9645"/>
                  </a:lnTo>
                  <a:lnTo>
                    <a:pt x="13201" y="9938"/>
                  </a:lnTo>
                  <a:lnTo>
                    <a:pt x="13031" y="10254"/>
                  </a:lnTo>
                  <a:lnTo>
                    <a:pt x="12885" y="10546"/>
                  </a:lnTo>
                  <a:lnTo>
                    <a:pt x="12690" y="10814"/>
                  </a:lnTo>
                  <a:lnTo>
                    <a:pt x="12495" y="11082"/>
                  </a:lnTo>
                  <a:lnTo>
                    <a:pt x="12300" y="11350"/>
                  </a:lnTo>
                  <a:lnTo>
                    <a:pt x="12081" y="11594"/>
                  </a:lnTo>
                  <a:lnTo>
                    <a:pt x="11837" y="11837"/>
                  </a:lnTo>
                  <a:lnTo>
                    <a:pt x="11594" y="12081"/>
                  </a:lnTo>
                  <a:lnTo>
                    <a:pt x="11350" y="12300"/>
                  </a:lnTo>
                  <a:lnTo>
                    <a:pt x="11082" y="12495"/>
                  </a:lnTo>
                  <a:lnTo>
                    <a:pt x="10814" y="12690"/>
                  </a:lnTo>
                  <a:lnTo>
                    <a:pt x="10546" y="12884"/>
                  </a:lnTo>
                  <a:lnTo>
                    <a:pt x="10254" y="13031"/>
                  </a:lnTo>
                  <a:lnTo>
                    <a:pt x="9938" y="13201"/>
                  </a:lnTo>
                  <a:lnTo>
                    <a:pt x="9645" y="13323"/>
                  </a:lnTo>
                  <a:lnTo>
                    <a:pt x="9329" y="13469"/>
                  </a:lnTo>
                  <a:lnTo>
                    <a:pt x="9012" y="13566"/>
                  </a:lnTo>
                  <a:lnTo>
                    <a:pt x="8671" y="13664"/>
                  </a:lnTo>
                  <a:lnTo>
                    <a:pt x="8330" y="13737"/>
                  </a:lnTo>
                  <a:lnTo>
                    <a:pt x="7989" y="13810"/>
                  </a:lnTo>
                  <a:lnTo>
                    <a:pt x="7648" y="13834"/>
                  </a:lnTo>
                  <a:lnTo>
                    <a:pt x="7307" y="13883"/>
                  </a:lnTo>
                  <a:lnTo>
                    <a:pt x="6942" y="13883"/>
                  </a:lnTo>
                  <a:lnTo>
                    <a:pt x="6942" y="13883"/>
                  </a:lnTo>
                  <a:close/>
                </a:path>
              </a:pathLst>
            </a:custGeom>
            <a:noFill/>
            <a:ln cap="rnd" cmpd="sng" w="1905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" name="Google Shape;717;p61"/>
            <p:cNvSpPr/>
            <p:nvPr/>
          </p:nvSpPr>
          <p:spPr>
            <a:xfrm>
              <a:off x="6848850" y="397625"/>
              <a:ext cx="54825" cy="169300"/>
            </a:xfrm>
            <a:custGeom>
              <a:rect b="b" l="l" r="r" t="t"/>
              <a:pathLst>
                <a:path extrusionOk="0" fill="none" h="6772" w="2193">
                  <a:moveTo>
                    <a:pt x="1" y="1"/>
                  </a:moveTo>
                  <a:lnTo>
                    <a:pt x="1" y="4580"/>
                  </a:lnTo>
                  <a:lnTo>
                    <a:pt x="2193" y="6772"/>
                  </a:lnTo>
                </a:path>
              </a:pathLst>
            </a:custGeom>
            <a:noFill/>
            <a:ln cap="rnd" cmpd="sng" w="1905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" name="Google Shape;718;p61"/>
            <p:cNvSpPr/>
            <p:nvPr/>
          </p:nvSpPr>
          <p:spPr>
            <a:xfrm>
              <a:off x="6847025" y="333700"/>
              <a:ext cx="25" cy="29250"/>
            </a:xfrm>
            <a:custGeom>
              <a:rect b="b" l="l" r="r" t="t"/>
              <a:pathLst>
                <a:path extrusionOk="0" fill="none" h="1170" w="1">
                  <a:moveTo>
                    <a:pt x="1" y="1170"/>
                  </a:moveTo>
                  <a:lnTo>
                    <a:pt x="1" y="1"/>
                  </a:lnTo>
                </a:path>
              </a:pathLst>
            </a:custGeom>
            <a:noFill/>
            <a:ln cap="rnd" cmpd="sng" w="1905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" name="Google Shape;719;p61"/>
            <p:cNvSpPr/>
            <p:nvPr/>
          </p:nvSpPr>
          <p:spPr>
            <a:xfrm>
              <a:off x="6760575" y="356850"/>
              <a:ext cx="25" cy="25"/>
            </a:xfrm>
            <a:custGeom>
              <a:rect b="b" l="l" r="r" t="t"/>
              <a:pathLst>
                <a:path extrusionOk="0" fill="none" h="1" w="1">
                  <a:moveTo>
                    <a:pt x="1" y="0"/>
                  </a:moveTo>
                  <a:lnTo>
                    <a:pt x="1" y="0"/>
                  </a:lnTo>
                </a:path>
              </a:pathLst>
            </a:custGeom>
            <a:noFill/>
            <a:ln cap="rnd" cmpd="sng" w="1905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" name="Google Shape;720;p61"/>
            <p:cNvSpPr/>
            <p:nvPr/>
          </p:nvSpPr>
          <p:spPr>
            <a:xfrm>
              <a:off x="6760575" y="356850"/>
              <a:ext cx="14025" cy="24975"/>
            </a:xfrm>
            <a:custGeom>
              <a:rect b="b" l="l" r="r" t="t"/>
              <a:pathLst>
                <a:path extrusionOk="0" fill="none" h="999" w="561">
                  <a:moveTo>
                    <a:pt x="1" y="0"/>
                  </a:moveTo>
                  <a:lnTo>
                    <a:pt x="561" y="999"/>
                  </a:lnTo>
                </a:path>
              </a:pathLst>
            </a:custGeom>
            <a:noFill/>
            <a:ln cap="rnd" cmpd="sng" w="1905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" name="Google Shape;721;p61"/>
            <p:cNvSpPr/>
            <p:nvPr/>
          </p:nvSpPr>
          <p:spPr>
            <a:xfrm>
              <a:off x="6696650" y="420775"/>
              <a:ext cx="25" cy="25"/>
            </a:xfrm>
            <a:custGeom>
              <a:rect b="b" l="l" r="r" t="t"/>
              <a:pathLst>
                <a:path extrusionOk="0" fill="none" h="1" w="1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noFill/>
            <a:ln cap="rnd" cmpd="sng" w="1905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" name="Google Shape;722;p61"/>
            <p:cNvSpPr/>
            <p:nvPr/>
          </p:nvSpPr>
          <p:spPr>
            <a:xfrm>
              <a:off x="6696650" y="420775"/>
              <a:ext cx="24975" cy="14025"/>
            </a:xfrm>
            <a:custGeom>
              <a:rect b="b" l="l" r="r" t="t"/>
              <a:pathLst>
                <a:path extrusionOk="0" fill="none" h="561" w="999">
                  <a:moveTo>
                    <a:pt x="0" y="0"/>
                  </a:moveTo>
                  <a:lnTo>
                    <a:pt x="999" y="561"/>
                  </a:lnTo>
                </a:path>
              </a:pathLst>
            </a:custGeom>
            <a:noFill/>
            <a:ln cap="rnd" cmpd="sng" w="1905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" name="Google Shape;723;p61"/>
            <p:cNvSpPr/>
            <p:nvPr/>
          </p:nvSpPr>
          <p:spPr>
            <a:xfrm>
              <a:off x="6673500" y="507225"/>
              <a:ext cx="29250" cy="25"/>
            </a:xfrm>
            <a:custGeom>
              <a:rect b="b" l="l" r="r" t="t"/>
              <a:pathLst>
                <a:path extrusionOk="0" fill="none" h="1" w="1170">
                  <a:moveTo>
                    <a:pt x="1" y="1"/>
                  </a:moveTo>
                  <a:lnTo>
                    <a:pt x="1170" y="1"/>
                  </a:lnTo>
                </a:path>
              </a:pathLst>
            </a:custGeom>
            <a:noFill/>
            <a:ln cap="rnd" cmpd="sng" w="1905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" name="Google Shape;724;p61"/>
            <p:cNvSpPr/>
            <p:nvPr/>
          </p:nvSpPr>
          <p:spPr>
            <a:xfrm>
              <a:off x="6696650" y="593700"/>
              <a:ext cx="25" cy="25"/>
            </a:xfrm>
            <a:custGeom>
              <a:rect b="b" l="l" r="r" t="t"/>
              <a:pathLst>
                <a:path extrusionOk="0" fill="none" h="1" w="1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noFill/>
            <a:ln cap="rnd" cmpd="sng" w="1905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" name="Google Shape;725;p61"/>
            <p:cNvSpPr/>
            <p:nvPr/>
          </p:nvSpPr>
          <p:spPr>
            <a:xfrm>
              <a:off x="6696650" y="579700"/>
              <a:ext cx="24975" cy="14025"/>
            </a:xfrm>
            <a:custGeom>
              <a:rect b="b" l="l" r="r" t="t"/>
              <a:pathLst>
                <a:path extrusionOk="0" fill="none" h="561" w="999">
                  <a:moveTo>
                    <a:pt x="0" y="560"/>
                  </a:moveTo>
                  <a:lnTo>
                    <a:pt x="999" y="0"/>
                  </a:lnTo>
                </a:path>
              </a:pathLst>
            </a:custGeom>
            <a:noFill/>
            <a:ln cap="rnd" cmpd="sng" w="1905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" name="Google Shape;726;p61"/>
            <p:cNvSpPr/>
            <p:nvPr/>
          </p:nvSpPr>
          <p:spPr>
            <a:xfrm>
              <a:off x="6760575" y="632675"/>
              <a:ext cx="14025" cy="24975"/>
            </a:xfrm>
            <a:custGeom>
              <a:rect b="b" l="l" r="r" t="t"/>
              <a:pathLst>
                <a:path extrusionOk="0" fill="none" h="999" w="561">
                  <a:moveTo>
                    <a:pt x="1" y="999"/>
                  </a:moveTo>
                  <a:lnTo>
                    <a:pt x="561" y="0"/>
                  </a:lnTo>
                </a:path>
              </a:pathLst>
            </a:custGeom>
            <a:noFill/>
            <a:ln cap="rnd" cmpd="sng" w="1905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" name="Google Shape;727;p61"/>
            <p:cNvSpPr/>
            <p:nvPr/>
          </p:nvSpPr>
          <p:spPr>
            <a:xfrm>
              <a:off x="6760575" y="657625"/>
              <a:ext cx="25" cy="25"/>
            </a:xfrm>
            <a:custGeom>
              <a:rect b="b" l="l" r="r" t="t"/>
              <a:pathLst>
                <a:path extrusionOk="0" fill="none" h="1" w="1">
                  <a:moveTo>
                    <a:pt x="1" y="1"/>
                  </a:moveTo>
                  <a:lnTo>
                    <a:pt x="1" y="1"/>
                  </a:lnTo>
                </a:path>
              </a:pathLst>
            </a:custGeom>
            <a:noFill/>
            <a:ln cap="rnd" cmpd="sng" w="1905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" name="Google Shape;728;p61"/>
            <p:cNvSpPr/>
            <p:nvPr/>
          </p:nvSpPr>
          <p:spPr>
            <a:xfrm>
              <a:off x="6847025" y="651550"/>
              <a:ext cx="25" cy="29250"/>
            </a:xfrm>
            <a:custGeom>
              <a:rect b="b" l="l" r="r" t="t"/>
              <a:pathLst>
                <a:path extrusionOk="0" fill="none" h="1170" w="1">
                  <a:moveTo>
                    <a:pt x="1" y="0"/>
                  </a:moveTo>
                  <a:lnTo>
                    <a:pt x="1" y="1169"/>
                  </a:lnTo>
                </a:path>
              </a:pathLst>
            </a:custGeom>
            <a:noFill/>
            <a:ln cap="rnd" cmpd="sng" w="1905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" name="Google Shape;729;p61"/>
            <p:cNvSpPr/>
            <p:nvPr/>
          </p:nvSpPr>
          <p:spPr>
            <a:xfrm>
              <a:off x="6919500" y="632675"/>
              <a:ext cx="14025" cy="24975"/>
            </a:xfrm>
            <a:custGeom>
              <a:rect b="b" l="l" r="r" t="t"/>
              <a:pathLst>
                <a:path extrusionOk="0" fill="none" h="999" w="561">
                  <a:moveTo>
                    <a:pt x="560" y="999"/>
                  </a:moveTo>
                  <a:lnTo>
                    <a:pt x="0" y="0"/>
                  </a:lnTo>
                </a:path>
              </a:pathLst>
            </a:custGeom>
            <a:noFill/>
            <a:ln cap="rnd" cmpd="sng" w="1905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" name="Google Shape;730;p61"/>
            <p:cNvSpPr/>
            <p:nvPr/>
          </p:nvSpPr>
          <p:spPr>
            <a:xfrm>
              <a:off x="6933500" y="657625"/>
              <a:ext cx="25" cy="25"/>
            </a:xfrm>
            <a:custGeom>
              <a:rect b="b" l="l" r="r" t="t"/>
              <a:pathLst>
                <a:path extrusionOk="0" fill="none" h="1" w="1">
                  <a:moveTo>
                    <a:pt x="0" y="1"/>
                  </a:moveTo>
                  <a:lnTo>
                    <a:pt x="0" y="1"/>
                  </a:lnTo>
                </a:path>
              </a:pathLst>
            </a:custGeom>
            <a:noFill/>
            <a:ln cap="rnd" cmpd="sng" w="1905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" name="Google Shape;731;p61"/>
            <p:cNvSpPr/>
            <p:nvPr/>
          </p:nvSpPr>
          <p:spPr>
            <a:xfrm>
              <a:off x="6972475" y="579700"/>
              <a:ext cx="24975" cy="14025"/>
            </a:xfrm>
            <a:custGeom>
              <a:rect b="b" l="l" r="r" t="t"/>
              <a:pathLst>
                <a:path extrusionOk="0" fill="none" h="561" w="999">
                  <a:moveTo>
                    <a:pt x="999" y="560"/>
                  </a:moveTo>
                  <a:lnTo>
                    <a:pt x="0" y="0"/>
                  </a:lnTo>
                </a:path>
              </a:pathLst>
            </a:custGeom>
            <a:noFill/>
            <a:ln cap="rnd" cmpd="sng" w="1905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" name="Google Shape;732;p61"/>
            <p:cNvSpPr/>
            <p:nvPr/>
          </p:nvSpPr>
          <p:spPr>
            <a:xfrm>
              <a:off x="6997425" y="593700"/>
              <a:ext cx="25" cy="25"/>
            </a:xfrm>
            <a:custGeom>
              <a:rect b="b" l="l" r="r" t="t"/>
              <a:pathLst>
                <a:path extrusionOk="0" fill="none" h="1" w="1">
                  <a:moveTo>
                    <a:pt x="1" y="0"/>
                  </a:moveTo>
                  <a:lnTo>
                    <a:pt x="1" y="0"/>
                  </a:lnTo>
                </a:path>
              </a:pathLst>
            </a:custGeom>
            <a:noFill/>
            <a:ln cap="rnd" cmpd="sng" w="1905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" name="Google Shape;733;p61"/>
            <p:cNvSpPr/>
            <p:nvPr/>
          </p:nvSpPr>
          <p:spPr>
            <a:xfrm>
              <a:off x="6991350" y="507225"/>
              <a:ext cx="29250" cy="25"/>
            </a:xfrm>
            <a:custGeom>
              <a:rect b="b" l="l" r="r" t="t"/>
              <a:pathLst>
                <a:path extrusionOk="0" fill="none" h="1" w="1170">
                  <a:moveTo>
                    <a:pt x="1169" y="1"/>
                  </a:moveTo>
                  <a:lnTo>
                    <a:pt x="0" y="1"/>
                  </a:lnTo>
                </a:path>
              </a:pathLst>
            </a:custGeom>
            <a:noFill/>
            <a:ln cap="rnd" cmpd="sng" w="1905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" name="Google Shape;734;p61"/>
            <p:cNvSpPr/>
            <p:nvPr/>
          </p:nvSpPr>
          <p:spPr>
            <a:xfrm>
              <a:off x="6972475" y="420775"/>
              <a:ext cx="24975" cy="14025"/>
            </a:xfrm>
            <a:custGeom>
              <a:rect b="b" l="l" r="r" t="t"/>
              <a:pathLst>
                <a:path extrusionOk="0" fill="none" h="561" w="999">
                  <a:moveTo>
                    <a:pt x="0" y="561"/>
                  </a:moveTo>
                  <a:lnTo>
                    <a:pt x="999" y="0"/>
                  </a:lnTo>
                </a:path>
              </a:pathLst>
            </a:custGeom>
            <a:noFill/>
            <a:ln cap="rnd" cmpd="sng" w="1905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" name="Google Shape;735;p61"/>
            <p:cNvSpPr/>
            <p:nvPr/>
          </p:nvSpPr>
          <p:spPr>
            <a:xfrm>
              <a:off x="6997425" y="420775"/>
              <a:ext cx="25" cy="25"/>
            </a:xfrm>
            <a:custGeom>
              <a:rect b="b" l="l" r="r" t="t"/>
              <a:pathLst>
                <a:path extrusionOk="0" fill="none" h="1" w="1">
                  <a:moveTo>
                    <a:pt x="1" y="0"/>
                  </a:moveTo>
                  <a:lnTo>
                    <a:pt x="1" y="0"/>
                  </a:lnTo>
                </a:path>
              </a:pathLst>
            </a:custGeom>
            <a:noFill/>
            <a:ln cap="rnd" cmpd="sng" w="1905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" name="Google Shape;736;p61"/>
            <p:cNvSpPr/>
            <p:nvPr/>
          </p:nvSpPr>
          <p:spPr>
            <a:xfrm>
              <a:off x="6919500" y="356850"/>
              <a:ext cx="14025" cy="24975"/>
            </a:xfrm>
            <a:custGeom>
              <a:rect b="b" l="l" r="r" t="t"/>
              <a:pathLst>
                <a:path extrusionOk="0" fill="none" h="999" w="561">
                  <a:moveTo>
                    <a:pt x="560" y="0"/>
                  </a:moveTo>
                  <a:lnTo>
                    <a:pt x="0" y="999"/>
                  </a:lnTo>
                </a:path>
              </a:pathLst>
            </a:custGeom>
            <a:noFill/>
            <a:ln cap="rnd" cmpd="sng" w="1905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" name="Google Shape;737;p61"/>
            <p:cNvSpPr/>
            <p:nvPr/>
          </p:nvSpPr>
          <p:spPr>
            <a:xfrm>
              <a:off x="6933500" y="356850"/>
              <a:ext cx="25" cy="25"/>
            </a:xfrm>
            <a:custGeom>
              <a:rect b="b" l="l" r="r" t="t"/>
              <a:pathLst>
                <a:path extrusionOk="0" fill="none" h="1" w="1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noFill/>
            <a:ln cap="rnd" cmpd="sng" w="1905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738" name="Google Shape;738;p6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35325" y="2839500"/>
            <a:ext cx="1371599" cy="137159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739" name="Google Shape;739;p61"/>
          <p:cNvGrpSpPr/>
          <p:nvPr/>
        </p:nvGrpSpPr>
        <p:grpSpPr>
          <a:xfrm>
            <a:off x="5965324" y="2916440"/>
            <a:ext cx="1371601" cy="1371619"/>
            <a:chOff x="2605025" y="4998300"/>
            <a:chExt cx="417700" cy="429275"/>
          </a:xfrm>
        </p:grpSpPr>
        <p:sp>
          <p:nvSpPr>
            <p:cNvPr id="740" name="Google Shape;740;p61"/>
            <p:cNvSpPr/>
            <p:nvPr/>
          </p:nvSpPr>
          <p:spPr>
            <a:xfrm>
              <a:off x="2819350" y="5216875"/>
              <a:ext cx="202150" cy="210700"/>
            </a:xfrm>
            <a:custGeom>
              <a:rect b="b" l="l" r="r" t="t"/>
              <a:pathLst>
                <a:path extrusionOk="0" fill="none" h="8428" w="8086">
                  <a:moveTo>
                    <a:pt x="0" y="1851"/>
                  </a:moveTo>
                  <a:lnTo>
                    <a:pt x="5797" y="8135"/>
                  </a:lnTo>
                  <a:lnTo>
                    <a:pt x="5797" y="8135"/>
                  </a:lnTo>
                  <a:lnTo>
                    <a:pt x="5943" y="8257"/>
                  </a:lnTo>
                  <a:lnTo>
                    <a:pt x="6113" y="8354"/>
                  </a:lnTo>
                  <a:lnTo>
                    <a:pt x="6284" y="8403"/>
                  </a:lnTo>
                  <a:lnTo>
                    <a:pt x="6478" y="8427"/>
                  </a:lnTo>
                  <a:lnTo>
                    <a:pt x="6649" y="8403"/>
                  </a:lnTo>
                  <a:lnTo>
                    <a:pt x="6819" y="8354"/>
                  </a:lnTo>
                  <a:lnTo>
                    <a:pt x="6990" y="8257"/>
                  </a:lnTo>
                  <a:lnTo>
                    <a:pt x="7136" y="8135"/>
                  </a:lnTo>
                  <a:lnTo>
                    <a:pt x="7818" y="7453"/>
                  </a:lnTo>
                  <a:lnTo>
                    <a:pt x="7818" y="7453"/>
                  </a:lnTo>
                  <a:lnTo>
                    <a:pt x="7940" y="7307"/>
                  </a:lnTo>
                  <a:lnTo>
                    <a:pt x="8037" y="7136"/>
                  </a:lnTo>
                  <a:lnTo>
                    <a:pt x="8086" y="6966"/>
                  </a:lnTo>
                  <a:lnTo>
                    <a:pt x="8086" y="6795"/>
                  </a:lnTo>
                  <a:lnTo>
                    <a:pt x="8086" y="6601"/>
                  </a:lnTo>
                  <a:lnTo>
                    <a:pt x="8037" y="6430"/>
                  </a:lnTo>
                  <a:lnTo>
                    <a:pt x="7940" y="6260"/>
                  </a:lnTo>
                  <a:lnTo>
                    <a:pt x="7818" y="6114"/>
                  </a:lnTo>
                  <a:lnTo>
                    <a:pt x="1705" y="0"/>
                  </a:lnTo>
                </a:path>
              </a:pathLst>
            </a:custGeom>
            <a:noFill/>
            <a:ln cap="rnd" cmpd="sng" w="1905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" name="Google Shape;741;p61"/>
            <p:cNvSpPr/>
            <p:nvPr/>
          </p:nvSpPr>
          <p:spPr>
            <a:xfrm>
              <a:off x="2606225" y="4998300"/>
              <a:ext cx="203400" cy="207650"/>
            </a:xfrm>
            <a:custGeom>
              <a:rect b="b" l="l" r="r" t="t"/>
              <a:pathLst>
                <a:path extrusionOk="0" fill="none" h="8306" w="8136">
                  <a:moveTo>
                    <a:pt x="8135" y="6649"/>
                  </a:moveTo>
                  <a:lnTo>
                    <a:pt x="4433" y="2947"/>
                  </a:lnTo>
                  <a:lnTo>
                    <a:pt x="1730" y="244"/>
                  </a:lnTo>
                  <a:lnTo>
                    <a:pt x="1730" y="244"/>
                  </a:lnTo>
                  <a:lnTo>
                    <a:pt x="1584" y="122"/>
                  </a:lnTo>
                  <a:lnTo>
                    <a:pt x="1413" y="49"/>
                  </a:lnTo>
                  <a:lnTo>
                    <a:pt x="1243" y="0"/>
                  </a:lnTo>
                  <a:lnTo>
                    <a:pt x="1048" y="0"/>
                  </a:lnTo>
                  <a:lnTo>
                    <a:pt x="878" y="0"/>
                  </a:lnTo>
                  <a:lnTo>
                    <a:pt x="683" y="49"/>
                  </a:lnTo>
                  <a:lnTo>
                    <a:pt x="512" y="122"/>
                  </a:lnTo>
                  <a:lnTo>
                    <a:pt x="390" y="244"/>
                  </a:lnTo>
                  <a:lnTo>
                    <a:pt x="390" y="244"/>
                  </a:lnTo>
                  <a:lnTo>
                    <a:pt x="269" y="365"/>
                  </a:lnTo>
                  <a:lnTo>
                    <a:pt x="171" y="511"/>
                  </a:lnTo>
                  <a:lnTo>
                    <a:pt x="98" y="682"/>
                  </a:lnTo>
                  <a:lnTo>
                    <a:pt x="50" y="852"/>
                  </a:lnTo>
                  <a:lnTo>
                    <a:pt x="1" y="1023"/>
                  </a:lnTo>
                  <a:lnTo>
                    <a:pt x="1" y="1218"/>
                  </a:lnTo>
                  <a:lnTo>
                    <a:pt x="1" y="1413"/>
                  </a:lnTo>
                  <a:lnTo>
                    <a:pt x="1" y="1607"/>
                  </a:lnTo>
                  <a:lnTo>
                    <a:pt x="74" y="2021"/>
                  </a:lnTo>
                  <a:lnTo>
                    <a:pt x="220" y="2484"/>
                  </a:lnTo>
                  <a:lnTo>
                    <a:pt x="390" y="2923"/>
                  </a:lnTo>
                  <a:lnTo>
                    <a:pt x="610" y="3385"/>
                  </a:lnTo>
                  <a:lnTo>
                    <a:pt x="853" y="3872"/>
                  </a:lnTo>
                  <a:lnTo>
                    <a:pt x="1121" y="4311"/>
                  </a:lnTo>
                  <a:lnTo>
                    <a:pt x="1413" y="4774"/>
                  </a:lnTo>
                  <a:lnTo>
                    <a:pt x="1706" y="5188"/>
                  </a:lnTo>
                  <a:lnTo>
                    <a:pt x="1998" y="5577"/>
                  </a:lnTo>
                  <a:lnTo>
                    <a:pt x="2290" y="5943"/>
                  </a:lnTo>
                  <a:lnTo>
                    <a:pt x="2582" y="6284"/>
                  </a:lnTo>
                  <a:lnTo>
                    <a:pt x="2850" y="6551"/>
                  </a:lnTo>
                  <a:lnTo>
                    <a:pt x="2850" y="6551"/>
                  </a:lnTo>
                  <a:lnTo>
                    <a:pt x="3070" y="6771"/>
                  </a:lnTo>
                  <a:lnTo>
                    <a:pt x="3313" y="6966"/>
                  </a:lnTo>
                  <a:lnTo>
                    <a:pt x="3557" y="7136"/>
                  </a:lnTo>
                  <a:lnTo>
                    <a:pt x="3800" y="7307"/>
                  </a:lnTo>
                  <a:lnTo>
                    <a:pt x="4312" y="7599"/>
                  </a:lnTo>
                  <a:lnTo>
                    <a:pt x="4823" y="7818"/>
                  </a:lnTo>
                  <a:lnTo>
                    <a:pt x="5310" y="8013"/>
                  </a:lnTo>
                  <a:lnTo>
                    <a:pt x="5724" y="8159"/>
                  </a:lnTo>
                  <a:lnTo>
                    <a:pt x="6333" y="8305"/>
                  </a:lnTo>
                </a:path>
              </a:pathLst>
            </a:custGeom>
            <a:noFill/>
            <a:ln cap="rnd" cmpd="sng" w="1905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" name="Google Shape;742;p61"/>
            <p:cNvSpPr/>
            <p:nvPr/>
          </p:nvSpPr>
          <p:spPr>
            <a:xfrm>
              <a:off x="2605025" y="5003775"/>
              <a:ext cx="417700" cy="417700"/>
            </a:xfrm>
            <a:custGeom>
              <a:rect b="b" l="l" r="r" t="t"/>
              <a:pathLst>
                <a:path extrusionOk="0" fill="none" h="16708" w="16708">
                  <a:moveTo>
                    <a:pt x="13931" y="6820"/>
                  </a:moveTo>
                  <a:lnTo>
                    <a:pt x="13931" y="6820"/>
                  </a:lnTo>
                  <a:lnTo>
                    <a:pt x="14126" y="6625"/>
                  </a:lnTo>
                  <a:lnTo>
                    <a:pt x="14345" y="6357"/>
                  </a:lnTo>
                  <a:lnTo>
                    <a:pt x="14784" y="5797"/>
                  </a:lnTo>
                  <a:lnTo>
                    <a:pt x="15246" y="5139"/>
                  </a:lnTo>
                  <a:lnTo>
                    <a:pt x="15685" y="4482"/>
                  </a:lnTo>
                  <a:lnTo>
                    <a:pt x="16367" y="3386"/>
                  </a:lnTo>
                  <a:lnTo>
                    <a:pt x="16659" y="2923"/>
                  </a:lnTo>
                  <a:lnTo>
                    <a:pt x="16659" y="2923"/>
                  </a:lnTo>
                  <a:lnTo>
                    <a:pt x="16708" y="2825"/>
                  </a:lnTo>
                  <a:lnTo>
                    <a:pt x="16708" y="2728"/>
                  </a:lnTo>
                  <a:lnTo>
                    <a:pt x="16708" y="2655"/>
                  </a:lnTo>
                  <a:lnTo>
                    <a:pt x="16659" y="2582"/>
                  </a:lnTo>
                  <a:lnTo>
                    <a:pt x="16659" y="2582"/>
                  </a:lnTo>
                  <a:lnTo>
                    <a:pt x="16586" y="2533"/>
                  </a:lnTo>
                  <a:lnTo>
                    <a:pt x="16488" y="2533"/>
                  </a:lnTo>
                  <a:lnTo>
                    <a:pt x="16415" y="2533"/>
                  </a:lnTo>
                  <a:lnTo>
                    <a:pt x="16318" y="2582"/>
                  </a:lnTo>
                  <a:lnTo>
                    <a:pt x="13615" y="4944"/>
                  </a:lnTo>
                  <a:lnTo>
                    <a:pt x="13615" y="4944"/>
                  </a:lnTo>
                  <a:lnTo>
                    <a:pt x="13541" y="4993"/>
                  </a:lnTo>
                  <a:lnTo>
                    <a:pt x="13420" y="4993"/>
                  </a:lnTo>
                  <a:lnTo>
                    <a:pt x="13322" y="4969"/>
                  </a:lnTo>
                  <a:lnTo>
                    <a:pt x="13200" y="4871"/>
                  </a:lnTo>
                  <a:lnTo>
                    <a:pt x="13200" y="4871"/>
                  </a:lnTo>
                  <a:lnTo>
                    <a:pt x="13103" y="4749"/>
                  </a:lnTo>
                  <a:lnTo>
                    <a:pt x="13054" y="4628"/>
                  </a:lnTo>
                  <a:lnTo>
                    <a:pt x="13054" y="4530"/>
                  </a:lnTo>
                  <a:lnTo>
                    <a:pt x="13103" y="4433"/>
                  </a:lnTo>
                  <a:lnTo>
                    <a:pt x="13103" y="4433"/>
                  </a:lnTo>
                  <a:lnTo>
                    <a:pt x="15563" y="1486"/>
                  </a:lnTo>
                  <a:lnTo>
                    <a:pt x="15563" y="1486"/>
                  </a:lnTo>
                  <a:lnTo>
                    <a:pt x="15612" y="1388"/>
                  </a:lnTo>
                  <a:lnTo>
                    <a:pt x="15612" y="1315"/>
                  </a:lnTo>
                  <a:lnTo>
                    <a:pt x="15612" y="1218"/>
                  </a:lnTo>
                  <a:lnTo>
                    <a:pt x="15563" y="1145"/>
                  </a:lnTo>
                  <a:lnTo>
                    <a:pt x="15563" y="1145"/>
                  </a:lnTo>
                  <a:lnTo>
                    <a:pt x="15490" y="1096"/>
                  </a:lnTo>
                  <a:lnTo>
                    <a:pt x="15392" y="1096"/>
                  </a:lnTo>
                  <a:lnTo>
                    <a:pt x="15319" y="1096"/>
                  </a:lnTo>
                  <a:lnTo>
                    <a:pt x="15222" y="1145"/>
                  </a:lnTo>
                  <a:lnTo>
                    <a:pt x="15222" y="1145"/>
                  </a:lnTo>
                  <a:lnTo>
                    <a:pt x="12275" y="3605"/>
                  </a:lnTo>
                  <a:lnTo>
                    <a:pt x="12275" y="3605"/>
                  </a:lnTo>
                  <a:lnTo>
                    <a:pt x="12178" y="3653"/>
                  </a:lnTo>
                  <a:lnTo>
                    <a:pt x="12080" y="3653"/>
                  </a:lnTo>
                  <a:lnTo>
                    <a:pt x="11958" y="3605"/>
                  </a:lnTo>
                  <a:lnTo>
                    <a:pt x="11861" y="3507"/>
                  </a:lnTo>
                  <a:lnTo>
                    <a:pt x="11861" y="3507"/>
                  </a:lnTo>
                  <a:lnTo>
                    <a:pt x="11764" y="3386"/>
                  </a:lnTo>
                  <a:lnTo>
                    <a:pt x="11715" y="3288"/>
                  </a:lnTo>
                  <a:lnTo>
                    <a:pt x="11715" y="3166"/>
                  </a:lnTo>
                  <a:lnTo>
                    <a:pt x="11764" y="3093"/>
                  </a:lnTo>
                  <a:lnTo>
                    <a:pt x="14126" y="390"/>
                  </a:lnTo>
                  <a:lnTo>
                    <a:pt x="14126" y="390"/>
                  </a:lnTo>
                  <a:lnTo>
                    <a:pt x="14175" y="292"/>
                  </a:lnTo>
                  <a:lnTo>
                    <a:pt x="14175" y="219"/>
                  </a:lnTo>
                  <a:lnTo>
                    <a:pt x="14175" y="122"/>
                  </a:lnTo>
                  <a:lnTo>
                    <a:pt x="14126" y="49"/>
                  </a:lnTo>
                  <a:lnTo>
                    <a:pt x="14126" y="49"/>
                  </a:lnTo>
                  <a:lnTo>
                    <a:pt x="14053" y="0"/>
                  </a:lnTo>
                  <a:lnTo>
                    <a:pt x="13980" y="0"/>
                  </a:lnTo>
                  <a:lnTo>
                    <a:pt x="13882" y="0"/>
                  </a:lnTo>
                  <a:lnTo>
                    <a:pt x="13785" y="49"/>
                  </a:lnTo>
                  <a:lnTo>
                    <a:pt x="13785" y="49"/>
                  </a:lnTo>
                  <a:lnTo>
                    <a:pt x="13322" y="341"/>
                  </a:lnTo>
                  <a:lnTo>
                    <a:pt x="12226" y="1023"/>
                  </a:lnTo>
                  <a:lnTo>
                    <a:pt x="11569" y="1462"/>
                  </a:lnTo>
                  <a:lnTo>
                    <a:pt x="10911" y="1924"/>
                  </a:lnTo>
                  <a:lnTo>
                    <a:pt x="10351" y="2363"/>
                  </a:lnTo>
                  <a:lnTo>
                    <a:pt x="10083" y="2582"/>
                  </a:lnTo>
                  <a:lnTo>
                    <a:pt x="9888" y="2777"/>
                  </a:lnTo>
                  <a:lnTo>
                    <a:pt x="9888" y="2777"/>
                  </a:lnTo>
                  <a:lnTo>
                    <a:pt x="9766" y="2898"/>
                  </a:lnTo>
                  <a:lnTo>
                    <a:pt x="9669" y="3045"/>
                  </a:lnTo>
                  <a:lnTo>
                    <a:pt x="9572" y="3215"/>
                  </a:lnTo>
                  <a:lnTo>
                    <a:pt x="9499" y="3410"/>
                  </a:lnTo>
                  <a:lnTo>
                    <a:pt x="9377" y="3824"/>
                  </a:lnTo>
                  <a:lnTo>
                    <a:pt x="9304" y="4262"/>
                  </a:lnTo>
                  <a:lnTo>
                    <a:pt x="9255" y="4701"/>
                  </a:lnTo>
                  <a:lnTo>
                    <a:pt x="9279" y="5163"/>
                  </a:lnTo>
                  <a:lnTo>
                    <a:pt x="9328" y="5577"/>
                  </a:lnTo>
                  <a:lnTo>
                    <a:pt x="9352" y="5772"/>
                  </a:lnTo>
                  <a:lnTo>
                    <a:pt x="9425" y="5943"/>
                  </a:lnTo>
                  <a:lnTo>
                    <a:pt x="268" y="14418"/>
                  </a:lnTo>
                  <a:lnTo>
                    <a:pt x="268" y="14418"/>
                  </a:lnTo>
                  <a:lnTo>
                    <a:pt x="146" y="14564"/>
                  </a:lnTo>
                  <a:lnTo>
                    <a:pt x="73" y="14735"/>
                  </a:lnTo>
                  <a:lnTo>
                    <a:pt x="0" y="14905"/>
                  </a:lnTo>
                  <a:lnTo>
                    <a:pt x="0" y="15076"/>
                  </a:lnTo>
                  <a:lnTo>
                    <a:pt x="0" y="15271"/>
                  </a:lnTo>
                  <a:lnTo>
                    <a:pt x="73" y="15441"/>
                  </a:lnTo>
                  <a:lnTo>
                    <a:pt x="146" y="15612"/>
                  </a:lnTo>
                  <a:lnTo>
                    <a:pt x="268" y="15758"/>
                  </a:lnTo>
                  <a:lnTo>
                    <a:pt x="950" y="16440"/>
                  </a:lnTo>
                  <a:lnTo>
                    <a:pt x="950" y="16440"/>
                  </a:lnTo>
                  <a:lnTo>
                    <a:pt x="1096" y="16562"/>
                  </a:lnTo>
                  <a:lnTo>
                    <a:pt x="1267" y="16635"/>
                  </a:lnTo>
                  <a:lnTo>
                    <a:pt x="1437" y="16708"/>
                  </a:lnTo>
                  <a:lnTo>
                    <a:pt x="1632" y="16708"/>
                  </a:lnTo>
                  <a:lnTo>
                    <a:pt x="1802" y="16708"/>
                  </a:lnTo>
                  <a:lnTo>
                    <a:pt x="1973" y="16635"/>
                  </a:lnTo>
                  <a:lnTo>
                    <a:pt x="2143" y="16562"/>
                  </a:lnTo>
                  <a:lnTo>
                    <a:pt x="2289" y="16440"/>
                  </a:lnTo>
                  <a:lnTo>
                    <a:pt x="10765" y="7282"/>
                  </a:lnTo>
                  <a:lnTo>
                    <a:pt x="10765" y="7282"/>
                  </a:lnTo>
                  <a:lnTo>
                    <a:pt x="11130" y="7380"/>
                  </a:lnTo>
                  <a:lnTo>
                    <a:pt x="11544" y="7428"/>
                  </a:lnTo>
                  <a:lnTo>
                    <a:pt x="12007" y="7453"/>
                  </a:lnTo>
                  <a:lnTo>
                    <a:pt x="12445" y="7404"/>
                  </a:lnTo>
                  <a:lnTo>
                    <a:pt x="12884" y="7331"/>
                  </a:lnTo>
                  <a:lnTo>
                    <a:pt x="13298" y="7209"/>
                  </a:lnTo>
                  <a:lnTo>
                    <a:pt x="13493" y="7136"/>
                  </a:lnTo>
                  <a:lnTo>
                    <a:pt x="13663" y="7039"/>
                  </a:lnTo>
                  <a:lnTo>
                    <a:pt x="13809" y="6941"/>
                  </a:lnTo>
                  <a:lnTo>
                    <a:pt x="13931" y="6820"/>
                  </a:lnTo>
                  <a:lnTo>
                    <a:pt x="13931" y="6820"/>
                  </a:lnTo>
                  <a:close/>
                </a:path>
              </a:pathLst>
            </a:custGeom>
            <a:noFill/>
            <a:ln cap="rnd" cmpd="sng" w="1905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cxnSp>
        <p:nvCxnSpPr>
          <p:cNvPr id="743" name="Google Shape;743;p61"/>
          <p:cNvCxnSpPr>
            <a:endCxn id="738" idx="0"/>
          </p:cNvCxnSpPr>
          <p:nvPr/>
        </p:nvCxnSpPr>
        <p:spPr>
          <a:xfrm flipH="1">
            <a:off x="2321125" y="1897200"/>
            <a:ext cx="1550100" cy="942300"/>
          </a:xfrm>
          <a:prstGeom prst="straightConnector1">
            <a:avLst/>
          </a:prstGeom>
          <a:noFill/>
          <a:ln cap="flat" cmpd="sng" w="38100">
            <a:solidFill>
              <a:srgbClr val="FFFFFF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744" name="Google Shape;744;p61"/>
          <p:cNvCxnSpPr/>
          <p:nvPr/>
        </p:nvCxnSpPr>
        <p:spPr>
          <a:xfrm flipH="1" rot="-6600180">
            <a:off x="5007440" y="2002247"/>
            <a:ext cx="1549685" cy="942493"/>
          </a:xfrm>
          <a:prstGeom prst="straightConnector1">
            <a:avLst/>
          </a:prstGeom>
          <a:noFill/>
          <a:ln cap="flat" cmpd="sng" w="38100">
            <a:solidFill>
              <a:srgbClr val="FFFFFF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745" name="Google Shape;745;p61"/>
          <p:cNvSpPr txBox="1"/>
          <p:nvPr/>
        </p:nvSpPr>
        <p:spPr>
          <a:xfrm>
            <a:off x="423925" y="416750"/>
            <a:ext cx="3794400" cy="77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 u="sng">
                <a:solidFill>
                  <a:srgbClr val="FFFFFF"/>
                </a:solidFill>
                <a:latin typeface="Encode Sans Semi Condensed Light"/>
                <a:ea typeface="Encode Sans Semi Condensed Light"/>
                <a:cs typeface="Encode Sans Semi Condensed Light"/>
                <a:sym typeface="Encode Sans Semi Condensed Light"/>
              </a:rPr>
              <a:t>An Example Fork</a:t>
            </a:r>
            <a:endParaRPr sz="3200" u="sng">
              <a:solidFill>
                <a:srgbClr val="FFFFFF"/>
              </a:solidFill>
              <a:latin typeface="Encode Sans Semi Condensed Light"/>
              <a:ea typeface="Encode Sans Semi Condensed Light"/>
              <a:cs typeface="Encode Sans Semi Condensed Light"/>
              <a:sym typeface="Encode Sans Semi Condensed Light"/>
            </a:endParaRPr>
          </a:p>
        </p:txBody>
      </p: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49" name="Shape 7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50" name="Google Shape;750;p62"/>
          <p:cNvGrpSpPr/>
          <p:nvPr/>
        </p:nvGrpSpPr>
        <p:grpSpPr>
          <a:xfrm>
            <a:off x="3780626" y="861257"/>
            <a:ext cx="1371605" cy="1371605"/>
            <a:chOff x="6649150" y="309350"/>
            <a:chExt cx="395800" cy="395800"/>
          </a:xfrm>
        </p:grpSpPr>
        <p:sp>
          <p:nvSpPr>
            <p:cNvPr id="751" name="Google Shape;751;p62"/>
            <p:cNvSpPr/>
            <p:nvPr/>
          </p:nvSpPr>
          <p:spPr>
            <a:xfrm>
              <a:off x="6649150" y="309350"/>
              <a:ext cx="395800" cy="395800"/>
            </a:xfrm>
            <a:custGeom>
              <a:rect b="b" l="l" r="r" t="t"/>
              <a:pathLst>
                <a:path extrusionOk="0" fill="none" h="15832" w="15832">
                  <a:moveTo>
                    <a:pt x="7916" y="1"/>
                  </a:moveTo>
                  <a:lnTo>
                    <a:pt x="7916" y="1"/>
                  </a:lnTo>
                  <a:lnTo>
                    <a:pt x="7502" y="25"/>
                  </a:lnTo>
                  <a:lnTo>
                    <a:pt x="7112" y="49"/>
                  </a:lnTo>
                  <a:lnTo>
                    <a:pt x="6723" y="98"/>
                  </a:lnTo>
                  <a:lnTo>
                    <a:pt x="6333" y="171"/>
                  </a:lnTo>
                  <a:lnTo>
                    <a:pt x="5943" y="244"/>
                  </a:lnTo>
                  <a:lnTo>
                    <a:pt x="5553" y="366"/>
                  </a:lnTo>
                  <a:lnTo>
                    <a:pt x="5188" y="488"/>
                  </a:lnTo>
                  <a:lnTo>
                    <a:pt x="4847" y="634"/>
                  </a:lnTo>
                  <a:lnTo>
                    <a:pt x="4482" y="780"/>
                  </a:lnTo>
                  <a:lnTo>
                    <a:pt x="4141" y="950"/>
                  </a:lnTo>
                  <a:lnTo>
                    <a:pt x="3824" y="1145"/>
                  </a:lnTo>
                  <a:lnTo>
                    <a:pt x="3483" y="1364"/>
                  </a:lnTo>
                  <a:lnTo>
                    <a:pt x="3191" y="1584"/>
                  </a:lnTo>
                  <a:lnTo>
                    <a:pt x="2874" y="1803"/>
                  </a:lnTo>
                  <a:lnTo>
                    <a:pt x="2607" y="2071"/>
                  </a:lnTo>
                  <a:lnTo>
                    <a:pt x="2314" y="2314"/>
                  </a:lnTo>
                  <a:lnTo>
                    <a:pt x="2071" y="2607"/>
                  </a:lnTo>
                  <a:lnTo>
                    <a:pt x="1803" y="2874"/>
                  </a:lnTo>
                  <a:lnTo>
                    <a:pt x="1584" y="3191"/>
                  </a:lnTo>
                  <a:lnTo>
                    <a:pt x="1364" y="3483"/>
                  </a:lnTo>
                  <a:lnTo>
                    <a:pt x="1145" y="3824"/>
                  </a:lnTo>
                  <a:lnTo>
                    <a:pt x="950" y="4141"/>
                  </a:lnTo>
                  <a:lnTo>
                    <a:pt x="780" y="4482"/>
                  </a:lnTo>
                  <a:lnTo>
                    <a:pt x="634" y="4847"/>
                  </a:lnTo>
                  <a:lnTo>
                    <a:pt x="488" y="5188"/>
                  </a:lnTo>
                  <a:lnTo>
                    <a:pt x="366" y="5553"/>
                  </a:lnTo>
                  <a:lnTo>
                    <a:pt x="244" y="5943"/>
                  </a:lnTo>
                  <a:lnTo>
                    <a:pt x="171" y="6333"/>
                  </a:lnTo>
                  <a:lnTo>
                    <a:pt x="98" y="6722"/>
                  </a:lnTo>
                  <a:lnTo>
                    <a:pt x="49" y="7112"/>
                  </a:lnTo>
                  <a:lnTo>
                    <a:pt x="25" y="7502"/>
                  </a:lnTo>
                  <a:lnTo>
                    <a:pt x="1" y="7916"/>
                  </a:lnTo>
                  <a:lnTo>
                    <a:pt x="1" y="7916"/>
                  </a:lnTo>
                  <a:lnTo>
                    <a:pt x="25" y="8330"/>
                  </a:lnTo>
                  <a:lnTo>
                    <a:pt x="49" y="8720"/>
                  </a:lnTo>
                  <a:lnTo>
                    <a:pt x="98" y="9109"/>
                  </a:lnTo>
                  <a:lnTo>
                    <a:pt x="171" y="9499"/>
                  </a:lnTo>
                  <a:lnTo>
                    <a:pt x="244" y="9889"/>
                  </a:lnTo>
                  <a:lnTo>
                    <a:pt x="366" y="10278"/>
                  </a:lnTo>
                  <a:lnTo>
                    <a:pt x="488" y="10644"/>
                  </a:lnTo>
                  <a:lnTo>
                    <a:pt x="634" y="10985"/>
                  </a:lnTo>
                  <a:lnTo>
                    <a:pt x="780" y="11350"/>
                  </a:lnTo>
                  <a:lnTo>
                    <a:pt x="950" y="11691"/>
                  </a:lnTo>
                  <a:lnTo>
                    <a:pt x="1145" y="12008"/>
                  </a:lnTo>
                  <a:lnTo>
                    <a:pt x="1364" y="12348"/>
                  </a:lnTo>
                  <a:lnTo>
                    <a:pt x="1584" y="12641"/>
                  </a:lnTo>
                  <a:lnTo>
                    <a:pt x="1803" y="12957"/>
                  </a:lnTo>
                  <a:lnTo>
                    <a:pt x="2071" y="13225"/>
                  </a:lnTo>
                  <a:lnTo>
                    <a:pt x="2314" y="13518"/>
                  </a:lnTo>
                  <a:lnTo>
                    <a:pt x="2607" y="13761"/>
                  </a:lnTo>
                  <a:lnTo>
                    <a:pt x="2874" y="14029"/>
                  </a:lnTo>
                  <a:lnTo>
                    <a:pt x="3191" y="14248"/>
                  </a:lnTo>
                  <a:lnTo>
                    <a:pt x="3483" y="14467"/>
                  </a:lnTo>
                  <a:lnTo>
                    <a:pt x="3824" y="14687"/>
                  </a:lnTo>
                  <a:lnTo>
                    <a:pt x="4141" y="14881"/>
                  </a:lnTo>
                  <a:lnTo>
                    <a:pt x="4482" y="15052"/>
                  </a:lnTo>
                  <a:lnTo>
                    <a:pt x="4847" y="15198"/>
                  </a:lnTo>
                  <a:lnTo>
                    <a:pt x="5188" y="15344"/>
                  </a:lnTo>
                  <a:lnTo>
                    <a:pt x="5553" y="15466"/>
                  </a:lnTo>
                  <a:lnTo>
                    <a:pt x="5943" y="15588"/>
                  </a:lnTo>
                  <a:lnTo>
                    <a:pt x="6333" y="15661"/>
                  </a:lnTo>
                  <a:lnTo>
                    <a:pt x="6723" y="15734"/>
                  </a:lnTo>
                  <a:lnTo>
                    <a:pt x="7112" y="15783"/>
                  </a:lnTo>
                  <a:lnTo>
                    <a:pt x="7502" y="15807"/>
                  </a:lnTo>
                  <a:lnTo>
                    <a:pt x="7916" y="15831"/>
                  </a:lnTo>
                  <a:lnTo>
                    <a:pt x="7916" y="15831"/>
                  </a:lnTo>
                  <a:lnTo>
                    <a:pt x="8330" y="15807"/>
                  </a:lnTo>
                  <a:lnTo>
                    <a:pt x="8720" y="15783"/>
                  </a:lnTo>
                  <a:lnTo>
                    <a:pt x="9109" y="15734"/>
                  </a:lnTo>
                  <a:lnTo>
                    <a:pt x="9499" y="15661"/>
                  </a:lnTo>
                  <a:lnTo>
                    <a:pt x="9889" y="15588"/>
                  </a:lnTo>
                  <a:lnTo>
                    <a:pt x="10278" y="15466"/>
                  </a:lnTo>
                  <a:lnTo>
                    <a:pt x="10644" y="15344"/>
                  </a:lnTo>
                  <a:lnTo>
                    <a:pt x="10985" y="15198"/>
                  </a:lnTo>
                  <a:lnTo>
                    <a:pt x="11350" y="15052"/>
                  </a:lnTo>
                  <a:lnTo>
                    <a:pt x="11691" y="14881"/>
                  </a:lnTo>
                  <a:lnTo>
                    <a:pt x="12008" y="14687"/>
                  </a:lnTo>
                  <a:lnTo>
                    <a:pt x="12349" y="14467"/>
                  </a:lnTo>
                  <a:lnTo>
                    <a:pt x="12641" y="14248"/>
                  </a:lnTo>
                  <a:lnTo>
                    <a:pt x="12957" y="14029"/>
                  </a:lnTo>
                  <a:lnTo>
                    <a:pt x="13225" y="13761"/>
                  </a:lnTo>
                  <a:lnTo>
                    <a:pt x="13518" y="13518"/>
                  </a:lnTo>
                  <a:lnTo>
                    <a:pt x="13761" y="13225"/>
                  </a:lnTo>
                  <a:lnTo>
                    <a:pt x="14029" y="12957"/>
                  </a:lnTo>
                  <a:lnTo>
                    <a:pt x="14248" y="12641"/>
                  </a:lnTo>
                  <a:lnTo>
                    <a:pt x="14467" y="12348"/>
                  </a:lnTo>
                  <a:lnTo>
                    <a:pt x="14687" y="12008"/>
                  </a:lnTo>
                  <a:lnTo>
                    <a:pt x="14881" y="11691"/>
                  </a:lnTo>
                  <a:lnTo>
                    <a:pt x="15052" y="11350"/>
                  </a:lnTo>
                  <a:lnTo>
                    <a:pt x="15198" y="10985"/>
                  </a:lnTo>
                  <a:lnTo>
                    <a:pt x="15344" y="10644"/>
                  </a:lnTo>
                  <a:lnTo>
                    <a:pt x="15466" y="10278"/>
                  </a:lnTo>
                  <a:lnTo>
                    <a:pt x="15588" y="9889"/>
                  </a:lnTo>
                  <a:lnTo>
                    <a:pt x="15661" y="9499"/>
                  </a:lnTo>
                  <a:lnTo>
                    <a:pt x="15734" y="9109"/>
                  </a:lnTo>
                  <a:lnTo>
                    <a:pt x="15783" y="8720"/>
                  </a:lnTo>
                  <a:lnTo>
                    <a:pt x="15807" y="8330"/>
                  </a:lnTo>
                  <a:lnTo>
                    <a:pt x="15831" y="7916"/>
                  </a:lnTo>
                  <a:lnTo>
                    <a:pt x="15831" y="7916"/>
                  </a:lnTo>
                  <a:lnTo>
                    <a:pt x="15807" y="7502"/>
                  </a:lnTo>
                  <a:lnTo>
                    <a:pt x="15783" y="7112"/>
                  </a:lnTo>
                  <a:lnTo>
                    <a:pt x="15734" y="6722"/>
                  </a:lnTo>
                  <a:lnTo>
                    <a:pt x="15661" y="6333"/>
                  </a:lnTo>
                  <a:lnTo>
                    <a:pt x="15588" y="5943"/>
                  </a:lnTo>
                  <a:lnTo>
                    <a:pt x="15466" y="5553"/>
                  </a:lnTo>
                  <a:lnTo>
                    <a:pt x="15344" y="5188"/>
                  </a:lnTo>
                  <a:lnTo>
                    <a:pt x="15198" y="4847"/>
                  </a:lnTo>
                  <a:lnTo>
                    <a:pt x="15052" y="4482"/>
                  </a:lnTo>
                  <a:lnTo>
                    <a:pt x="14881" y="4141"/>
                  </a:lnTo>
                  <a:lnTo>
                    <a:pt x="14687" y="3824"/>
                  </a:lnTo>
                  <a:lnTo>
                    <a:pt x="14467" y="3483"/>
                  </a:lnTo>
                  <a:lnTo>
                    <a:pt x="14248" y="3191"/>
                  </a:lnTo>
                  <a:lnTo>
                    <a:pt x="14029" y="2874"/>
                  </a:lnTo>
                  <a:lnTo>
                    <a:pt x="13761" y="2607"/>
                  </a:lnTo>
                  <a:lnTo>
                    <a:pt x="13518" y="2314"/>
                  </a:lnTo>
                  <a:lnTo>
                    <a:pt x="13225" y="2071"/>
                  </a:lnTo>
                  <a:lnTo>
                    <a:pt x="12957" y="1803"/>
                  </a:lnTo>
                  <a:lnTo>
                    <a:pt x="12641" y="1584"/>
                  </a:lnTo>
                  <a:lnTo>
                    <a:pt x="12349" y="1364"/>
                  </a:lnTo>
                  <a:lnTo>
                    <a:pt x="12008" y="1145"/>
                  </a:lnTo>
                  <a:lnTo>
                    <a:pt x="11691" y="950"/>
                  </a:lnTo>
                  <a:lnTo>
                    <a:pt x="11350" y="780"/>
                  </a:lnTo>
                  <a:lnTo>
                    <a:pt x="10985" y="634"/>
                  </a:lnTo>
                  <a:lnTo>
                    <a:pt x="10644" y="488"/>
                  </a:lnTo>
                  <a:lnTo>
                    <a:pt x="10278" y="366"/>
                  </a:lnTo>
                  <a:lnTo>
                    <a:pt x="9889" y="244"/>
                  </a:lnTo>
                  <a:lnTo>
                    <a:pt x="9499" y="171"/>
                  </a:lnTo>
                  <a:lnTo>
                    <a:pt x="9109" y="98"/>
                  </a:lnTo>
                  <a:lnTo>
                    <a:pt x="8720" y="49"/>
                  </a:lnTo>
                  <a:lnTo>
                    <a:pt x="8330" y="25"/>
                  </a:lnTo>
                  <a:lnTo>
                    <a:pt x="7916" y="1"/>
                  </a:lnTo>
                  <a:lnTo>
                    <a:pt x="7916" y="1"/>
                  </a:lnTo>
                  <a:close/>
                </a:path>
              </a:pathLst>
            </a:custGeom>
            <a:noFill/>
            <a:ln cap="rnd" cmpd="sng" w="1905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" name="Google Shape;752;p62"/>
            <p:cNvSpPr/>
            <p:nvPr/>
          </p:nvSpPr>
          <p:spPr>
            <a:xfrm>
              <a:off x="6673500" y="333700"/>
              <a:ext cx="347100" cy="347100"/>
            </a:xfrm>
            <a:custGeom>
              <a:rect b="b" l="l" r="r" t="t"/>
              <a:pathLst>
                <a:path extrusionOk="0" fill="none" h="13884" w="13884">
                  <a:moveTo>
                    <a:pt x="6942" y="13883"/>
                  </a:moveTo>
                  <a:lnTo>
                    <a:pt x="6942" y="13883"/>
                  </a:lnTo>
                  <a:lnTo>
                    <a:pt x="6577" y="13883"/>
                  </a:lnTo>
                  <a:lnTo>
                    <a:pt x="6236" y="13834"/>
                  </a:lnTo>
                  <a:lnTo>
                    <a:pt x="5895" y="13810"/>
                  </a:lnTo>
                  <a:lnTo>
                    <a:pt x="5554" y="13737"/>
                  </a:lnTo>
                  <a:lnTo>
                    <a:pt x="5213" y="13664"/>
                  </a:lnTo>
                  <a:lnTo>
                    <a:pt x="4872" y="13566"/>
                  </a:lnTo>
                  <a:lnTo>
                    <a:pt x="4555" y="13469"/>
                  </a:lnTo>
                  <a:lnTo>
                    <a:pt x="4239" y="13323"/>
                  </a:lnTo>
                  <a:lnTo>
                    <a:pt x="3946" y="13201"/>
                  </a:lnTo>
                  <a:lnTo>
                    <a:pt x="3630" y="13031"/>
                  </a:lnTo>
                  <a:lnTo>
                    <a:pt x="3337" y="12884"/>
                  </a:lnTo>
                  <a:lnTo>
                    <a:pt x="3069" y="12690"/>
                  </a:lnTo>
                  <a:lnTo>
                    <a:pt x="2802" y="12495"/>
                  </a:lnTo>
                  <a:lnTo>
                    <a:pt x="2534" y="12300"/>
                  </a:lnTo>
                  <a:lnTo>
                    <a:pt x="2290" y="12081"/>
                  </a:lnTo>
                  <a:lnTo>
                    <a:pt x="2047" y="11837"/>
                  </a:lnTo>
                  <a:lnTo>
                    <a:pt x="1803" y="11594"/>
                  </a:lnTo>
                  <a:lnTo>
                    <a:pt x="1584" y="11350"/>
                  </a:lnTo>
                  <a:lnTo>
                    <a:pt x="1389" y="11082"/>
                  </a:lnTo>
                  <a:lnTo>
                    <a:pt x="1194" y="10814"/>
                  </a:lnTo>
                  <a:lnTo>
                    <a:pt x="999" y="10546"/>
                  </a:lnTo>
                  <a:lnTo>
                    <a:pt x="853" y="10254"/>
                  </a:lnTo>
                  <a:lnTo>
                    <a:pt x="683" y="9938"/>
                  </a:lnTo>
                  <a:lnTo>
                    <a:pt x="561" y="9645"/>
                  </a:lnTo>
                  <a:lnTo>
                    <a:pt x="415" y="9329"/>
                  </a:lnTo>
                  <a:lnTo>
                    <a:pt x="317" y="9012"/>
                  </a:lnTo>
                  <a:lnTo>
                    <a:pt x="220" y="8671"/>
                  </a:lnTo>
                  <a:lnTo>
                    <a:pt x="147" y="8330"/>
                  </a:lnTo>
                  <a:lnTo>
                    <a:pt x="74" y="7989"/>
                  </a:lnTo>
                  <a:lnTo>
                    <a:pt x="49" y="7648"/>
                  </a:lnTo>
                  <a:lnTo>
                    <a:pt x="1" y="7307"/>
                  </a:lnTo>
                  <a:lnTo>
                    <a:pt x="1" y="6942"/>
                  </a:lnTo>
                  <a:lnTo>
                    <a:pt x="1" y="6942"/>
                  </a:lnTo>
                  <a:lnTo>
                    <a:pt x="1" y="6577"/>
                  </a:lnTo>
                  <a:lnTo>
                    <a:pt x="49" y="6236"/>
                  </a:lnTo>
                  <a:lnTo>
                    <a:pt x="74" y="5895"/>
                  </a:lnTo>
                  <a:lnTo>
                    <a:pt x="147" y="5554"/>
                  </a:lnTo>
                  <a:lnTo>
                    <a:pt x="220" y="5213"/>
                  </a:lnTo>
                  <a:lnTo>
                    <a:pt x="317" y="4872"/>
                  </a:lnTo>
                  <a:lnTo>
                    <a:pt x="415" y="4555"/>
                  </a:lnTo>
                  <a:lnTo>
                    <a:pt x="561" y="4238"/>
                  </a:lnTo>
                  <a:lnTo>
                    <a:pt x="683" y="3946"/>
                  </a:lnTo>
                  <a:lnTo>
                    <a:pt x="853" y="3630"/>
                  </a:lnTo>
                  <a:lnTo>
                    <a:pt x="999" y="3337"/>
                  </a:lnTo>
                  <a:lnTo>
                    <a:pt x="1194" y="3069"/>
                  </a:lnTo>
                  <a:lnTo>
                    <a:pt x="1389" y="2802"/>
                  </a:lnTo>
                  <a:lnTo>
                    <a:pt x="1584" y="2534"/>
                  </a:lnTo>
                  <a:lnTo>
                    <a:pt x="1803" y="2290"/>
                  </a:lnTo>
                  <a:lnTo>
                    <a:pt x="2047" y="2047"/>
                  </a:lnTo>
                  <a:lnTo>
                    <a:pt x="2290" y="1803"/>
                  </a:lnTo>
                  <a:lnTo>
                    <a:pt x="2534" y="1584"/>
                  </a:lnTo>
                  <a:lnTo>
                    <a:pt x="2802" y="1389"/>
                  </a:lnTo>
                  <a:lnTo>
                    <a:pt x="3069" y="1194"/>
                  </a:lnTo>
                  <a:lnTo>
                    <a:pt x="3337" y="999"/>
                  </a:lnTo>
                  <a:lnTo>
                    <a:pt x="3630" y="853"/>
                  </a:lnTo>
                  <a:lnTo>
                    <a:pt x="3946" y="683"/>
                  </a:lnTo>
                  <a:lnTo>
                    <a:pt x="4239" y="561"/>
                  </a:lnTo>
                  <a:lnTo>
                    <a:pt x="4555" y="415"/>
                  </a:lnTo>
                  <a:lnTo>
                    <a:pt x="4872" y="317"/>
                  </a:lnTo>
                  <a:lnTo>
                    <a:pt x="5213" y="220"/>
                  </a:lnTo>
                  <a:lnTo>
                    <a:pt x="5554" y="147"/>
                  </a:lnTo>
                  <a:lnTo>
                    <a:pt x="5895" y="74"/>
                  </a:lnTo>
                  <a:lnTo>
                    <a:pt x="6236" y="49"/>
                  </a:lnTo>
                  <a:lnTo>
                    <a:pt x="6577" y="1"/>
                  </a:lnTo>
                  <a:lnTo>
                    <a:pt x="6942" y="1"/>
                  </a:lnTo>
                  <a:lnTo>
                    <a:pt x="6942" y="1"/>
                  </a:lnTo>
                  <a:lnTo>
                    <a:pt x="7307" y="1"/>
                  </a:lnTo>
                  <a:lnTo>
                    <a:pt x="7648" y="49"/>
                  </a:lnTo>
                  <a:lnTo>
                    <a:pt x="7989" y="74"/>
                  </a:lnTo>
                  <a:lnTo>
                    <a:pt x="8330" y="147"/>
                  </a:lnTo>
                  <a:lnTo>
                    <a:pt x="8671" y="220"/>
                  </a:lnTo>
                  <a:lnTo>
                    <a:pt x="9012" y="317"/>
                  </a:lnTo>
                  <a:lnTo>
                    <a:pt x="9329" y="415"/>
                  </a:lnTo>
                  <a:lnTo>
                    <a:pt x="9645" y="561"/>
                  </a:lnTo>
                  <a:lnTo>
                    <a:pt x="9938" y="683"/>
                  </a:lnTo>
                  <a:lnTo>
                    <a:pt x="10254" y="853"/>
                  </a:lnTo>
                  <a:lnTo>
                    <a:pt x="10546" y="999"/>
                  </a:lnTo>
                  <a:lnTo>
                    <a:pt x="10814" y="1194"/>
                  </a:lnTo>
                  <a:lnTo>
                    <a:pt x="11082" y="1389"/>
                  </a:lnTo>
                  <a:lnTo>
                    <a:pt x="11350" y="1584"/>
                  </a:lnTo>
                  <a:lnTo>
                    <a:pt x="11594" y="1803"/>
                  </a:lnTo>
                  <a:lnTo>
                    <a:pt x="11837" y="2047"/>
                  </a:lnTo>
                  <a:lnTo>
                    <a:pt x="12081" y="2290"/>
                  </a:lnTo>
                  <a:lnTo>
                    <a:pt x="12300" y="2534"/>
                  </a:lnTo>
                  <a:lnTo>
                    <a:pt x="12495" y="2802"/>
                  </a:lnTo>
                  <a:lnTo>
                    <a:pt x="12690" y="3069"/>
                  </a:lnTo>
                  <a:lnTo>
                    <a:pt x="12885" y="3337"/>
                  </a:lnTo>
                  <a:lnTo>
                    <a:pt x="13031" y="3630"/>
                  </a:lnTo>
                  <a:lnTo>
                    <a:pt x="13201" y="3946"/>
                  </a:lnTo>
                  <a:lnTo>
                    <a:pt x="13323" y="4238"/>
                  </a:lnTo>
                  <a:lnTo>
                    <a:pt x="13469" y="4555"/>
                  </a:lnTo>
                  <a:lnTo>
                    <a:pt x="13566" y="4872"/>
                  </a:lnTo>
                  <a:lnTo>
                    <a:pt x="13664" y="5213"/>
                  </a:lnTo>
                  <a:lnTo>
                    <a:pt x="13737" y="5554"/>
                  </a:lnTo>
                  <a:lnTo>
                    <a:pt x="13810" y="5895"/>
                  </a:lnTo>
                  <a:lnTo>
                    <a:pt x="13834" y="6236"/>
                  </a:lnTo>
                  <a:lnTo>
                    <a:pt x="13883" y="6577"/>
                  </a:lnTo>
                  <a:lnTo>
                    <a:pt x="13883" y="6942"/>
                  </a:lnTo>
                  <a:lnTo>
                    <a:pt x="13883" y="6942"/>
                  </a:lnTo>
                  <a:lnTo>
                    <a:pt x="13883" y="7307"/>
                  </a:lnTo>
                  <a:lnTo>
                    <a:pt x="13834" y="7648"/>
                  </a:lnTo>
                  <a:lnTo>
                    <a:pt x="13810" y="7989"/>
                  </a:lnTo>
                  <a:lnTo>
                    <a:pt x="13737" y="8330"/>
                  </a:lnTo>
                  <a:lnTo>
                    <a:pt x="13664" y="8671"/>
                  </a:lnTo>
                  <a:lnTo>
                    <a:pt x="13566" y="9012"/>
                  </a:lnTo>
                  <a:lnTo>
                    <a:pt x="13469" y="9329"/>
                  </a:lnTo>
                  <a:lnTo>
                    <a:pt x="13323" y="9645"/>
                  </a:lnTo>
                  <a:lnTo>
                    <a:pt x="13201" y="9938"/>
                  </a:lnTo>
                  <a:lnTo>
                    <a:pt x="13031" y="10254"/>
                  </a:lnTo>
                  <a:lnTo>
                    <a:pt x="12885" y="10546"/>
                  </a:lnTo>
                  <a:lnTo>
                    <a:pt x="12690" y="10814"/>
                  </a:lnTo>
                  <a:lnTo>
                    <a:pt x="12495" y="11082"/>
                  </a:lnTo>
                  <a:lnTo>
                    <a:pt x="12300" y="11350"/>
                  </a:lnTo>
                  <a:lnTo>
                    <a:pt x="12081" y="11594"/>
                  </a:lnTo>
                  <a:lnTo>
                    <a:pt x="11837" y="11837"/>
                  </a:lnTo>
                  <a:lnTo>
                    <a:pt x="11594" y="12081"/>
                  </a:lnTo>
                  <a:lnTo>
                    <a:pt x="11350" y="12300"/>
                  </a:lnTo>
                  <a:lnTo>
                    <a:pt x="11082" y="12495"/>
                  </a:lnTo>
                  <a:lnTo>
                    <a:pt x="10814" y="12690"/>
                  </a:lnTo>
                  <a:lnTo>
                    <a:pt x="10546" y="12884"/>
                  </a:lnTo>
                  <a:lnTo>
                    <a:pt x="10254" y="13031"/>
                  </a:lnTo>
                  <a:lnTo>
                    <a:pt x="9938" y="13201"/>
                  </a:lnTo>
                  <a:lnTo>
                    <a:pt x="9645" y="13323"/>
                  </a:lnTo>
                  <a:lnTo>
                    <a:pt x="9329" y="13469"/>
                  </a:lnTo>
                  <a:lnTo>
                    <a:pt x="9012" y="13566"/>
                  </a:lnTo>
                  <a:lnTo>
                    <a:pt x="8671" y="13664"/>
                  </a:lnTo>
                  <a:lnTo>
                    <a:pt x="8330" y="13737"/>
                  </a:lnTo>
                  <a:lnTo>
                    <a:pt x="7989" y="13810"/>
                  </a:lnTo>
                  <a:lnTo>
                    <a:pt x="7648" y="13834"/>
                  </a:lnTo>
                  <a:lnTo>
                    <a:pt x="7307" y="13883"/>
                  </a:lnTo>
                  <a:lnTo>
                    <a:pt x="6942" y="13883"/>
                  </a:lnTo>
                  <a:lnTo>
                    <a:pt x="6942" y="13883"/>
                  </a:lnTo>
                  <a:close/>
                </a:path>
              </a:pathLst>
            </a:custGeom>
            <a:noFill/>
            <a:ln cap="rnd" cmpd="sng" w="1905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" name="Google Shape;753;p62"/>
            <p:cNvSpPr/>
            <p:nvPr/>
          </p:nvSpPr>
          <p:spPr>
            <a:xfrm>
              <a:off x="6848850" y="397625"/>
              <a:ext cx="54825" cy="169300"/>
            </a:xfrm>
            <a:custGeom>
              <a:rect b="b" l="l" r="r" t="t"/>
              <a:pathLst>
                <a:path extrusionOk="0" fill="none" h="6772" w="2193">
                  <a:moveTo>
                    <a:pt x="1" y="1"/>
                  </a:moveTo>
                  <a:lnTo>
                    <a:pt x="1" y="4580"/>
                  </a:lnTo>
                  <a:lnTo>
                    <a:pt x="2193" y="6772"/>
                  </a:lnTo>
                </a:path>
              </a:pathLst>
            </a:custGeom>
            <a:noFill/>
            <a:ln cap="rnd" cmpd="sng" w="1905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" name="Google Shape;754;p62"/>
            <p:cNvSpPr/>
            <p:nvPr/>
          </p:nvSpPr>
          <p:spPr>
            <a:xfrm>
              <a:off x="6847025" y="333700"/>
              <a:ext cx="25" cy="29250"/>
            </a:xfrm>
            <a:custGeom>
              <a:rect b="b" l="l" r="r" t="t"/>
              <a:pathLst>
                <a:path extrusionOk="0" fill="none" h="1170" w="1">
                  <a:moveTo>
                    <a:pt x="1" y="1170"/>
                  </a:moveTo>
                  <a:lnTo>
                    <a:pt x="1" y="1"/>
                  </a:lnTo>
                </a:path>
              </a:pathLst>
            </a:custGeom>
            <a:noFill/>
            <a:ln cap="rnd" cmpd="sng" w="1905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" name="Google Shape;755;p62"/>
            <p:cNvSpPr/>
            <p:nvPr/>
          </p:nvSpPr>
          <p:spPr>
            <a:xfrm>
              <a:off x="6760575" y="356850"/>
              <a:ext cx="25" cy="25"/>
            </a:xfrm>
            <a:custGeom>
              <a:rect b="b" l="l" r="r" t="t"/>
              <a:pathLst>
                <a:path extrusionOk="0" fill="none" h="1" w="1">
                  <a:moveTo>
                    <a:pt x="1" y="0"/>
                  </a:moveTo>
                  <a:lnTo>
                    <a:pt x="1" y="0"/>
                  </a:lnTo>
                </a:path>
              </a:pathLst>
            </a:custGeom>
            <a:noFill/>
            <a:ln cap="rnd" cmpd="sng" w="1905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" name="Google Shape;756;p62"/>
            <p:cNvSpPr/>
            <p:nvPr/>
          </p:nvSpPr>
          <p:spPr>
            <a:xfrm>
              <a:off x="6760575" y="356850"/>
              <a:ext cx="14025" cy="24975"/>
            </a:xfrm>
            <a:custGeom>
              <a:rect b="b" l="l" r="r" t="t"/>
              <a:pathLst>
                <a:path extrusionOk="0" fill="none" h="999" w="561">
                  <a:moveTo>
                    <a:pt x="1" y="0"/>
                  </a:moveTo>
                  <a:lnTo>
                    <a:pt x="561" y="999"/>
                  </a:lnTo>
                </a:path>
              </a:pathLst>
            </a:custGeom>
            <a:noFill/>
            <a:ln cap="rnd" cmpd="sng" w="1905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" name="Google Shape;757;p62"/>
            <p:cNvSpPr/>
            <p:nvPr/>
          </p:nvSpPr>
          <p:spPr>
            <a:xfrm>
              <a:off x="6696650" y="420775"/>
              <a:ext cx="25" cy="25"/>
            </a:xfrm>
            <a:custGeom>
              <a:rect b="b" l="l" r="r" t="t"/>
              <a:pathLst>
                <a:path extrusionOk="0" fill="none" h="1" w="1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noFill/>
            <a:ln cap="rnd" cmpd="sng" w="1905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" name="Google Shape;758;p62"/>
            <p:cNvSpPr/>
            <p:nvPr/>
          </p:nvSpPr>
          <p:spPr>
            <a:xfrm>
              <a:off x="6696650" y="420775"/>
              <a:ext cx="24975" cy="14025"/>
            </a:xfrm>
            <a:custGeom>
              <a:rect b="b" l="l" r="r" t="t"/>
              <a:pathLst>
                <a:path extrusionOk="0" fill="none" h="561" w="999">
                  <a:moveTo>
                    <a:pt x="0" y="0"/>
                  </a:moveTo>
                  <a:lnTo>
                    <a:pt x="999" y="561"/>
                  </a:lnTo>
                </a:path>
              </a:pathLst>
            </a:custGeom>
            <a:noFill/>
            <a:ln cap="rnd" cmpd="sng" w="1905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" name="Google Shape;759;p62"/>
            <p:cNvSpPr/>
            <p:nvPr/>
          </p:nvSpPr>
          <p:spPr>
            <a:xfrm>
              <a:off x="6673500" y="507225"/>
              <a:ext cx="29250" cy="25"/>
            </a:xfrm>
            <a:custGeom>
              <a:rect b="b" l="l" r="r" t="t"/>
              <a:pathLst>
                <a:path extrusionOk="0" fill="none" h="1" w="1170">
                  <a:moveTo>
                    <a:pt x="1" y="1"/>
                  </a:moveTo>
                  <a:lnTo>
                    <a:pt x="1170" y="1"/>
                  </a:lnTo>
                </a:path>
              </a:pathLst>
            </a:custGeom>
            <a:noFill/>
            <a:ln cap="rnd" cmpd="sng" w="1905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" name="Google Shape;760;p62"/>
            <p:cNvSpPr/>
            <p:nvPr/>
          </p:nvSpPr>
          <p:spPr>
            <a:xfrm>
              <a:off x="6696650" y="593700"/>
              <a:ext cx="25" cy="25"/>
            </a:xfrm>
            <a:custGeom>
              <a:rect b="b" l="l" r="r" t="t"/>
              <a:pathLst>
                <a:path extrusionOk="0" fill="none" h="1" w="1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noFill/>
            <a:ln cap="rnd" cmpd="sng" w="1905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" name="Google Shape;761;p62"/>
            <p:cNvSpPr/>
            <p:nvPr/>
          </p:nvSpPr>
          <p:spPr>
            <a:xfrm>
              <a:off x="6696650" y="579700"/>
              <a:ext cx="24975" cy="14025"/>
            </a:xfrm>
            <a:custGeom>
              <a:rect b="b" l="l" r="r" t="t"/>
              <a:pathLst>
                <a:path extrusionOk="0" fill="none" h="561" w="999">
                  <a:moveTo>
                    <a:pt x="0" y="560"/>
                  </a:moveTo>
                  <a:lnTo>
                    <a:pt x="999" y="0"/>
                  </a:lnTo>
                </a:path>
              </a:pathLst>
            </a:custGeom>
            <a:noFill/>
            <a:ln cap="rnd" cmpd="sng" w="1905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" name="Google Shape;762;p62"/>
            <p:cNvSpPr/>
            <p:nvPr/>
          </p:nvSpPr>
          <p:spPr>
            <a:xfrm>
              <a:off x="6760575" y="632675"/>
              <a:ext cx="14025" cy="24975"/>
            </a:xfrm>
            <a:custGeom>
              <a:rect b="b" l="l" r="r" t="t"/>
              <a:pathLst>
                <a:path extrusionOk="0" fill="none" h="999" w="561">
                  <a:moveTo>
                    <a:pt x="1" y="999"/>
                  </a:moveTo>
                  <a:lnTo>
                    <a:pt x="561" y="0"/>
                  </a:lnTo>
                </a:path>
              </a:pathLst>
            </a:custGeom>
            <a:noFill/>
            <a:ln cap="rnd" cmpd="sng" w="1905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" name="Google Shape;763;p62"/>
            <p:cNvSpPr/>
            <p:nvPr/>
          </p:nvSpPr>
          <p:spPr>
            <a:xfrm>
              <a:off x="6760575" y="657625"/>
              <a:ext cx="25" cy="25"/>
            </a:xfrm>
            <a:custGeom>
              <a:rect b="b" l="l" r="r" t="t"/>
              <a:pathLst>
                <a:path extrusionOk="0" fill="none" h="1" w="1">
                  <a:moveTo>
                    <a:pt x="1" y="1"/>
                  </a:moveTo>
                  <a:lnTo>
                    <a:pt x="1" y="1"/>
                  </a:lnTo>
                </a:path>
              </a:pathLst>
            </a:custGeom>
            <a:noFill/>
            <a:ln cap="rnd" cmpd="sng" w="1905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" name="Google Shape;764;p62"/>
            <p:cNvSpPr/>
            <p:nvPr/>
          </p:nvSpPr>
          <p:spPr>
            <a:xfrm>
              <a:off x="6847025" y="651550"/>
              <a:ext cx="25" cy="29250"/>
            </a:xfrm>
            <a:custGeom>
              <a:rect b="b" l="l" r="r" t="t"/>
              <a:pathLst>
                <a:path extrusionOk="0" fill="none" h="1170" w="1">
                  <a:moveTo>
                    <a:pt x="1" y="0"/>
                  </a:moveTo>
                  <a:lnTo>
                    <a:pt x="1" y="1169"/>
                  </a:lnTo>
                </a:path>
              </a:pathLst>
            </a:custGeom>
            <a:noFill/>
            <a:ln cap="rnd" cmpd="sng" w="1905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" name="Google Shape;765;p62"/>
            <p:cNvSpPr/>
            <p:nvPr/>
          </p:nvSpPr>
          <p:spPr>
            <a:xfrm>
              <a:off x="6919500" y="632675"/>
              <a:ext cx="14025" cy="24975"/>
            </a:xfrm>
            <a:custGeom>
              <a:rect b="b" l="l" r="r" t="t"/>
              <a:pathLst>
                <a:path extrusionOk="0" fill="none" h="999" w="561">
                  <a:moveTo>
                    <a:pt x="560" y="999"/>
                  </a:moveTo>
                  <a:lnTo>
                    <a:pt x="0" y="0"/>
                  </a:lnTo>
                </a:path>
              </a:pathLst>
            </a:custGeom>
            <a:noFill/>
            <a:ln cap="rnd" cmpd="sng" w="1905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" name="Google Shape;766;p62"/>
            <p:cNvSpPr/>
            <p:nvPr/>
          </p:nvSpPr>
          <p:spPr>
            <a:xfrm>
              <a:off x="6933500" y="657625"/>
              <a:ext cx="25" cy="25"/>
            </a:xfrm>
            <a:custGeom>
              <a:rect b="b" l="l" r="r" t="t"/>
              <a:pathLst>
                <a:path extrusionOk="0" fill="none" h="1" w="1">
                  <a:moveTo>
                    <a:pt x="0" y="1"/>
                  </a:moveTo>
                  <a:lnTo>
                    <a:pt x="0" y="1"/>
                  </a:lnTo>
                </a:path>
              </a:pathLst>
            </a:custGeom>
            <a:noFill/>
            <a:ln cap="rnd" cmpd="sng" w="1905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" name="Google Shape;767;p62"/>
            <p:cNvSpPr/>
            <p:nvPr/>
          </p:nvSpPr>
          <p:spPr>
            <a:xfrm>
              <a:off x="6972475" y="579700"/>
              <a:ext cx="24975" cy="14025"/>
            </a:xfrm>
            <a:custGeom>
              <a:rect b="b" l="l" r="r" t="t"/>
              <a:pathLst>
                <a:path extrusionOk="0" fill="none" h="561" w="999">
                  <a:moveTo>
                    <a:pt x="999" y="560"/>
                  </a:moveTo>
                  <a:lnTo>
                    <a:pt x="0" y="0"/>
                  </a:lnTo>
                </a:path>
              </a:pathLst>
            </a:custGeom>
            <a:noFill/>
            <a:ln cap="rnd" cmpd="sng" w="1905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" name="Google Shape;768;p62"/>
            <p:cNvSpPr/>
            <p:nvPr/>
          </p:nvSpPr>
          <p:spPr>
            <a:xfrm>
              <a:off x="6997425" y="593700"/>
              <a:ext cx="25" cy="25"/>
            </a:xfrm>
            <a:custGeom>
              <a:rect b="b" l="l" r="r" t="t"/>
              <a:pathLst>
                <a:path extrusionOk="0" fill="none" h="1" w="1">
                  <a:moveTo>
                    <a:pt x="1" y="0"/>
                  </a:moveTo>
                  <a:lnTo>
                    <a:pt x="1" y="0"/>
                  </a:lnTo>
                </a:path>
              </a:pathLst>
            </a:custGeom>
            <a:noFill/>
            <a:ln cap="rnd" cmpd="sng" w="1905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" name="Google Shape;769;p62"/>
            <p:cNvSpPr/>
            <p:nvPr/>
          </p:nvSpPr>
          <p:spPr>
            <a:xfrm>
              <a:off x="6991350" y="507225"/>
              <a:ext cx="29250" cy="25"/>
            </a:xfrm>
            <a:custGeom>
              <a:rect b="b" l="l" r="r" t="t"/>
              <a:pathLst>
                <a:path extrusionOk="0" fill="none" h="1" w="1170">
                  <a:moveTo>
                    <a:pt x="1169" y="1"/>
                  </a:moveTo>
                  <a:lnTo>
                    <a:pt x="0" y="1"/>
                  </a:lnTo>
                </a:path>
              </a:pathLst>
            </a:custGeom>
            <a:noFill/>
            <a:ln cap="rnd" cmpd="sng" w="1905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" name="Google Shape;770;p62"/>
            <p:cNvSpPr/>
            <p:nvPr/>
          </p:nvSpPr>
          <p:spPr>
            <a:xfrm>
              <a:off x="6972475" y="420775"/>
              <a:ext cx="24975" cy="14025"/>
            </a:xfrm>
            <a:custGeom>
              <a:rect b="b" l="l" r="r" t="t"/>
              <a:pathLst>
                <a:path extrusionOk="0" fill="none" h="561" w="999">
                  <a:moveTo>
                    <a:pt x="0" y="561"/>
                  </a:moveTo>
                  <a:lnTo>
                    <a:pt x="999" y="0"/>
                  </a:lnTo>
                </a:path>
              </a:pathLst>
            </a:custGeom>
            <a:noFill/>
            <a:ln cap="rnd" cmpd="sng" w="1905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" name="Google Shape;771;p62"/>
            <p:cNvSpPr/>
            <p:nvPr/>
          </p:nvSpPr>
          <p:spPr>
            <a:xfrm>
              <a:off x="6997425" y="420775"/>
              <a:ext cx="25" cy="25"/>
            </a:xfrm>
            <a:custGeom>
              <a:rect b="b" l="l" r="r" t="t"/>
              <a:pathLst>
                <a:path extrusionOk="0" fill="none" h="1" w="1">
                  <a:moveTo>
                    <a:pt x="1" y="0"/>
                  </a:moveTo>
                  <a:lnTo>
                    <a:pt x="1" y="0"/>
                  </a:lnTo>
                </a:path>
              </a:pathLst>
            </a:custGeom>
            <a:noFill/>
            <a:ln cap="rnd" cmpd="sng" w="1905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" name="Google Shape;772;p62"/>
            <p:cNvSpPr/>
            <p:nvPr/>
          </p:nvSpPr>
          <p:spPr>
            <a:xfrm>
              <a:off x="6919500" y="356850"/>
              <a:ext cx="14025" cy="24975"/>
            </a:xfrm>
            <a:custGeom>
              <a:rect b="b" l="l" r="r" t="t"/>
              <a:pathLst>
                <a:path extrusionOk="0" fill="none" h="999" w="561">
                  <a:moveTo>
                    <a:pt x="560" y="0"/>
                  </a:moveTo>
                  <a:lnTo>
                    <a:pt x="0" y="999"/>
                  </a:lnTo>
                </a:path>
              </a:pathLst>
            </a:custGeom>
            <a:noFill/>
            <a:ln cap="rnd" cmpd="sng" w="1905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" name="Google Shape;773;p62"/>
            <p:cNvSpPr/>
            <p:nvPr/>
          </p:nvSpPr>
          <p:spPr>
            <a:xfrm>
              <a:off x="6933500" y="356850"/>
              <a:ext cx="25" cy="25"/>
            </a:xfrm>
            <a:custGeom>
              <a:rect b="b" l="l" r="r" t="t"/>
              <a:pathLst>
                <a:path extrusionOk="0" fill="none" h="1" w="1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noFill/>
            <a:ln cap="rnd" cmpd="sng" w="1905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774" name="Google Shape;774;p6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35325" y="2839500"/>
            <a:ext cx="1371599" cy="137159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775" name="Google Shape;775;p62"/>
          <p:cNvGrpSpPr/>
          <p:nvPr/>
        </p:nvGrpSpPr>
        <p:grpSpPr>
          <a:xfrm>
            <a:off x="5965324" y="2916440"/>
            <a:ext cx="1371601" cy="1371619"/>
            <a:chOff x="2605025" y="4998300"/>
            <a:chExt cx="417700" cy="429275"/>
          </a:xfrm>
        </p:grpSpPr>
        <p:sp>
          <p:nvSpPr>
            <p:cNvPr id="776" name="Google Shape;776;p62"/>
            <p:cNvSpPr/>
            <p:nvPr/>
          </p:nvSpPr>
          <p:spPr>
            <a:xfrm>
              <a:off x="2819350" y="5216875"/>
              <a:ext cx="202150" cy="210700"/>
            </a:xfrm>
            <a:custGeom>
              <a:rect b="b" l="l" r="r" t="t"/>
              <a:pathLst>
                <a:path extrusionOk="0" fill="none" h="8428" w="8086">
                  <a:moveTo>
                    <a:pt x="0" y="1851"/>
                  </a:moveTo>
                  <a:lnTo>
                    <a:pt x="5797" y="8135"/>
                  </a:lnTo>
                  <a:lnTo>
                    <a:pt x="5797" y="8135"/>
                  </a:lnTo>
                  <a:lnTo>
                    <a:pt x="5943" y="8257"/>
                  </a:lnTo>
                  <a:lnTo>
                    <a:pt x="6113" y="8354"/>
                  </a:lnTo>
                  <a:lnTo>
                    <a:pt x="6284" y="8403"/>
                  </a:lnTo>
                  <a:lnTo>
                    <a:pt x="6478" y="8427"/>
                  </a:lnTo>
                  <a:lnTo>
                    <a:pt x="6649" y="8403"/>
                  </a:lnTo>
                  <a:lnTo>
                    <a:pt x="6819" y="8354"/>
                  </a:lnTo>
                  <a:lnTo>
                    <a:pt x="6990" y="8257"/>
                  </a:lnTo>
                  <a:lnTo>
                    <a:pt x="7136" y="8135"/>
                  </a:lnTo>
                  <a:lnTo>
                    <a:pt x="7818" y="7453"/>
                  </a:lnTo>
                  <a:lnTo>
                    <a:pt x="7818" y="7453"/>
                  </a:lnTo>
                  <a:lnTo>
                    <a:pt x="7940" y="7307"/>
                  </a:lnTo>
                  <a:lnTo>
                    <a:pt x="8037" y="7136"/>
                  </a:lnTo>
                  <a:lnTo>
                    <a:pt x="8086" y="6966"/>
                  </a:lnTo>
                  <a:lnTo>
                    <a:pt x="8086" y="6795"/>
                  </a:lnTo>
                  <a:lnTo>
                    <a:pt x="8086" y="6601"/>
                  </a:lnTo>
                  <a:lnTo>
                    <a:pt x="8037" y="6430"/>
                  </a:lnTo>
                  <a:lnTo>
                    <a:pt x="7940" y="6260"/>
                  </a:lnTo>
                  <a:lnTo>
                    <a:pt x="7818" y="6114"/>
                  </a:lnTo>
                  <a:lnTo>
                    <a:pt x="1705" y="0"/>
                  </a:lnTo>
                </a:path>
              </a:pathLst>
            </a:custGeom>
            <a:noFill/>
            <a:ln cap="rnd" cmpd="sng" w="1905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" name="Google Shape;777;p62"/>
            <p:cNvSpPr/>
            <p:nvPr/>
          </p:nvSpPr>
          <p:spPr>
            <a:xfrm>
              <a:off x="2606225" y="4998300"/>
              <a:ext cx="203400" cy="207650"/>
            </a:xfrm>
            <a:custGeom>
              <a:rect b="b" l="l" r="r" t="t"/>
              <a:pathLst>
                <a:path extrusionOk="0" fill="none" h="8306" w="8136">
                  <a:moveTo>
                    <a:pt x="8135" y="6649"/>
                  </a:moveTo>
                  <a:lnTo>
                    <a:pt x="4433" y="2947"/>
                  </a:lnTo>
                  <a:lnTo>
                    <a:pt x="1730" y="244"/>
                  </a:lnTo>
                  <a:lnTo>
                    <a:pt x="1730" y="244"/>
                  </a:lnTo>
                  <a:lnTo>
                    <a:pt x="1584" y="122"/>
                  </a:lnTo>
                  <a:lnTo>
                    <a:pt x="1413" y="49"/>
                  </a:lnTo>
                  <a:lnTo>
                    <a:pt x="1243" y="0"/>
                  </a:lnTo>
                  <a:lnTo>
                    <a:pt x="1048" y="0"/>
                  </a:lnTo>
                  <a:lnTo>
                    <a:pt x="878" y="0"/>
                  </a:lnTo>
                  <a:lnTo>
                    <a:pt x="683" y="49"/>
                  </a:lnTo>
                  <a:lnTo>
                    <a:pt x="512" y="122"/>
                  </a:lnTo>
                  <a:lnTo>
                    <a:pt x="390" y="244"/>
                  </a:lnTo>
                  <a:lnTo>
                    <a:pt x="390" y="244"/>
                  </a:lnTo>
                  <a:lnTo>
                    <a:pt x="269" y="365"/>
                  </a:lnTo>
                  <a:lnTo>
                    <a:pt x="171" y="511"/>
                  </a:lnTo>
                  <a:lnTo>
                    <a:pt x="98" y="682"/>
                  </a:lnTo>
                  <a:lnTo>
                    <a:pt x="50" y="852"/>
                  </a:lnTo>
                  <a:lnTo>
                    <a:pt x="1" y="1023"/>
                  </a:lnTo>
                  <a:lnTo>
                    <a:pt x="1" y="1218"/>
                  </a:lnTo>
                  <a:lnTo>
                    <a:pt x="1" y="1413"/>
                  </a:lnTo>
                  <a:lnTo>
                    <a:pt x="1" y="1607"/>
                  </a:lnTo>
                  <a:lnTo>
                    <a:pt x="74" y="2021"/>
                  </a:lnTo>
                  <a:lnTo>
                    <a:pt x="220" y="2484"/>
                  </a:lnTo>
                  <a:lnTo>
                    <a:pt x="390" y="2923"/>
                  </a:lnTo>
                  <a:lnTo>
                    <a:pt x="610" y="3385"/>
                  </a:lnTo>
                  <a:lnTo>
                    <a:pt x="853" y="3872"/>
                  </a:lnTo>
                  <a:lnTo>
                    <a:pt x="1121" y="4311"/>
                  </a:lnTo>
                  <a:lnTo>
                    <a:pt x="1413" y="4774"/>
                  </a:lnTo>
                  <a:lnTo>
                    <a:pt x="1706" y="5188"/>
                  </a:lnTo>
                  <a:lnTo>
                    <a:pt x="1998" y="5577"/>
                  </a:lnTo>
                  <a:lnTo>
                    <a:pt x="2290" y="5943"/>
                  </a:lnTo>
                  <a:lnTo>
                    <a:pt x="2582" y="6284"/>
                  </a:lnTo>
                  <a:lnTo>
                    <a:pt x="2850" y="6551"/>
                  </a:lnTo>
                  <a:lnTo>
                    <a:pt x="2850" y="6551"/>
                  </a:lnTo>
                  <a:lnTo>
                    <a:pt x="3070" y="6771"/>
                  </a:lnTo>
                  <a:lnTo>
                    <a:pt x="3313" y="6966"/>
                  </a:lnTo>
                  <a:lnTo>
                    <a:pt x="3557" y="7136"/>
                  </a:lnTo>
                  <a:lnTo>
                    <a:pt x="3800" y="7307"/>
                  </a:lnTo>
                  <a:lnTo>
                    <a:pt x="4312" y="7599"/>
                  </a:lnTo>
                  <a:lnTo>
                    <a:pt x="4823" y="7818"/>
                  </a:lnTo>
                  <a:lnTo>
                    <a:pt x="5310" y="8013"/>
                  </a:lnTo>
                  <a:lnTo>
                    <a:pt x="5724" y="8159"/>
                  </a:lnTo>
                  <a:lnTo>
                    <a:pt x="6333" y="8305"/>
                  </a:lnTo>
                </a:path>
              </a:pathLst>
            </a:custGeom>
            <a:noFill/>
            <a:ln cap="rnd" cmpd="sng" w="1905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" name="Google Shape;778;p62"/>
            <p:cNvSpPr/>
            <p:nvPr/>
          </p:nvSpPr>
          <p:spPr>
            <a:xfrm>
              <a:off x="2605025" y="5003775"/>
              <a:ext cx="417700" cy="417700"/>
            </a:xfrm>
            <a:custGeom>
              <a:rect b="b" l="l" r="r" t="t"/>
              <a:pathLst>
                <a:path extrusionOk="0" fill="none" h="16708" w="16708">
                  <a:moveTo>
                    <a:pt x="13931" y="6820"/>
                  </a:moveTo>
                  <a:lnTo>
                    <a:pt x="13931" y="6820"/>
                  </a:lnTo>
                  <a:lnTo>
                    <a:pt x="14126" y="6625"/>
                  </a:lnTo>
                  <a:lnTo>
                    <a:pt x="14345" y="6357"/>
                  </a:lnTo>
                  <a:lnTo>
                    <a:pt x="14784" y="5797"/>
                  </a:lnTo>
                  <a:lnTo>
                    <a:pt x="15246" y="5139"/>
                  </a:lnTo>
                  <a:lnTo>
                    <a:pt x="15685" y="4482"/>
                  </a:lnTo>
                  <a:lnTo>
                    <a:pt x="16367" y="3386"/>
                  </a:lnTo>
                  <a:lnTo>
                    <a:pt x="16659" y="2923"/>
                  </a:lnTo>
                  <a:lnTo>
                    <a:pt x="16659" y="2923"/>
                  </a:lnTo>
                  <a:lnTo>
                    <a:pt x="16708" y="2825"/>
                  </a:lnTo>
                  <a:lnTo>
                    <a:pt x="16708" y="2728"/>
                  </a:lnTo>
                  <a:lnTo>
                    <a:pt x="16708" y="2655"/>
                  </a:lnTo>
                  <a:lnTo>
                    <a:pt x="16659" y="2582"/>
                  </a:lnTo>
                  <a:lnTo>
                    <a:pt x="16659" y="2582"/>
                  </a:lnTo>
                  <a:lnTo>
                    <a:pt x="16586" y="2533"/>
                  </a:lnTo>
                  <a:lnTo>
                    <a:pt x="16488" y="2533"/>
                  </a:lnTo>
                  <a:lnTo>
                    <a:pt x="16415" y="2533"/>
                  </a:lnTo>
                  <a:lnTo>
                    <a:pt x="16318" y="2582"/>
                  </a:lnTo>
                  <a:lnTo>
                    <a:pt x="13615" y="4944"/>
                  </a:lnTo>
                  <a:lnTo>
                    <a:pt x="13615" y="4944"/>
                  </a:lnTo>
                  <a:lnTo>
                    <a:pt x="13541" y="4993"/>
                  </a:lnTo>
                  <a:lnTo>
                    <a:pt x="13420" y="4993"/>
                  </a:lnTo>
                  <a:lnTo>
                    <a:pt x="13322" y="4969"/>
                  </a:lnTo>
                  <a:lnTo>
                    <a:pt x="13200" y="4871"/>
                  </a:lnTo>
                  <a:lnTo>
                    <a:pt x="13200" y="4871"/>
                  </a:lnTo>
                  <a:lnTo>
                    <a:pt x="13103" y="4749"/>
                  </a:lnTo>
                  <a:lnTo>
                    <a:pt x="13054" y="4628"/>
                  </a:lnTo>
                  <a:lnTo>
                    <a:pt x="13054" y="4530"/>
                  </a:lnTo>
                  <a:lnTo>
                    <a:pt x="13103" y="4433"/>
                  </a:lnTo>
                  <a:lnTo>
                    <a:pt x="13103" y="4433"/>
                  </a:lnTo>
                  <a:lnTo>
                    <a:pt x="15563" y="1486"/>
                  </a:lnTo>
                  <a:lnTo>
                    <a:pt x="15563" y="1486"/>
                  </a:lnTo>
                  <a:lnTo>
                    <a:pt x="15612" y="1388"/>
                  </a:lnTo>
                  <a:lnTo>
                    <a:pt x="15612" y="1315"/>
                  </a:lnTo>
                  <a:lnTo>
                    <a:pt x="15612" y="1218"/>
                  </a:lnTo>
                  <a:lnTo>
                    <a:pt x="15563" y="1145"/>
                  </a:lnTo>
                  <a:lnTo>
                    <a:pt x="15563" y="1145"/>
                  </a:lnTo>
                  <a:lnTo>
                    <a:pt x="15490" y="1096"/>
                  </a:lnTo>
                  <a:lnTo>
                    <a:pt x="15392" y="1096"/>
                  </a:lnTo>
                  <a:lnTo>
                    <a:pt x="15319" y="1096"/>
                  </a:lnTo>
                  <a:lnTo>
                    <a:pt x="15222" y="1145"/>
                  </a:lnTo>
                  <a:lnTo>
                    <a:pt x="15222" y="1145"/>
                  </a:lnTo>
                  <a:lnTo>
                    <a:pt x="12275" y="3605"/>
                  </a:lnTo>
                  <a:lnTo>
                    <a:pt x="12275" y="3605"/>
                  </a:lnTo>
                  <a:lnTo>
                    <a:pt x="12178" y="3653"/>
                  </a:lnTo>
                  <a:lnTo>
                    <a:pt x="12080" y="3653"/>
                  </a:lnTo>
                  <a:lnTo>
                    <a:pt x="11958" y="3605"/>
                  </a:lnTo>
                  <a:lnTo>
                    <a:pt x="11861" y="3507"/>
                  </a:lnTo>
                  <a:lnTo>
                    <a:pt x="11861" y="3507"/>
                  </a:lnTo>
                  <a:lnTo>
                    <a:pt x="11764" y="3386"/>
                  </a:lnTo>
                  <a:lnTo>
                    <a:pt x="11715" y="3288"/>
                  </a:lnTo>
                  <a:lnTo>
                    <a:pt x="11715" y="3166"/>
                  </a:lnTo>
                  <a:lnTo>
                    <a:pt x="11764" y="3093"/>
                  </a:lnTo>
                  <a:lnTo>
                    <a:pt x="14126" y="390"/>
                  </a:lnTo>
                  <a:lnTo>
                    <a:pt x="14126" y="390"/>
                  </a:lnTo>
                  <a:lnTo>
                    <a:pt x="14175" y="292"/>
                  </a:lnTo>
                  <a:lnTo>
                    <a:pt x="14175" y="219"/>
                  </a:lnTo>
                  <a:lnTo>
                    <a:pt x="14175" y="122"/>
                  </a:lnTo>
                  <a:lnTo>
                    <a:pt x="14126" y="49"/>
                  </a:lnTo>
                  <a:lnTo>
                    <a:pt x="14126" y="49"/>
                  </a:lnTo>
                  <a:lnTo>
                    <a:pt x="14053" y="0"/>
                  </a:lnTo>
                  <a:lnTo>
                    <a:pt x="13980" y="0"/>
                  </a:lnTo>
                  <a:lnTo>
                    <a:pt x="13882" y="0"/>
                  </a:lnTo>
                  <a:lnTo>
                    <a:pt x="13785" y="49"/>
                  </a:lnTo>
                  <a:lnTo>
                    <a:pt x="13785" y="49"/>
                  </a:lnTo>
                  <a:lnTo>
                    <a:pt x="13322" y="341"/>
                  </a:lnTo>
                  <a:lnTo>
                    <a:pt x="12226" y="1023"/>
                  </a:lnTo>
                  <a:lnTo>
                    <a:pt x="11569" y="1462"/>
                  </a:lnTo>
                  <a:lnTo>
                    <a:pt x="10911" y="1924"/>
                  </a:lnTo>
                  <a:lnTo>
                    <a:pt x="10351" y="2363"/>
                  </a:lnTo>
                  <a:lnTo>
                    <a:pt x="10083" y="2582"/>
                  </a:lnTo>
                  <a:lnTo>
                    <a:pt x="9888" y="2777"/>
                  </a:lnTo>
                  <a:lnTo>
                    <a:pt x="9888" y="2777"/>
                  </a:lnTo>
                  <a:lnTo>
                    <a:pt x="9766" y="2898"/>
                  </a:lnTo>
                  <a:lnTo>
                    <a:pt x="9669" y="3045"/>
                  </a:lnTo>
                  <a:lnTo>
                    <a:pt x="9572" y="3215"/>
                  </a:lnTo>
                  <a:lnTo>
                    <a:pt x="9499" y="3410"/>
                  </a:lnTo>
                  <a:lnTo>
                    <a:pt x="9377" y="3824"/>
                  </a:lnTo>
                  <a:lnTo>
                    <a:pt x="9304" y="4262"/>
                  </a:lnTo>
                  <a:lnTo>
                    <a:pt x="9255" y="4701"/>
                  </a:lnTo>
                  <a:lnTo>
                    <a:pt x="9279" y="5163"/>
                  </a:lnTo>
                  <a:lnTo>
                    <a:pt x="9328" y="5577"/>
                  </a:lnTo>
                  <a:lnTo>
                    <a:pt x="9352" y="5772"/>
                  </a:lnTo>
                  <a:lnTo>
                    <a:pt x="9425" y="5943"/>
                  </a:lnTo>
                  <a:lnTo>
                    <a:pt x="268" y="14418"/>
                  </a:lnTo>
                  <a:lnTo>
                    <a:pt x="268" y="14418"/>
                  </a:lnTo>
                  <a:lnTo>
                    <a:pt x="146" y="14564"/>
                  </a:lnTo>
                  <a:lnTo>
                    <a:pt x="73" y="14735"/>
                  </a:lnTo>
                  <a:lnTo>
                    <a:pt x="0" y="14905"/>
                  </a:lnTo>
                  <a:lnTo>
                    <a:pt x="0" y="15076"/>
                  </a:lnTo>
                  <a:lnTo>
                    <a:pt x="0" y="15271"/>
                  </a:lnTo>
                  <a:lnTo>
                    <a:pt x="73" y="15441"/>
                  </a:lnTo>
                  <a:lnTo>
                    <a:pt x="146" y="15612"/>
                  </a:lnTo>
                  <a:lnTo>
                    <a:pt x="268" y="15758"/>
                  </a:lnTo>
                  <a:lnTo>
                    <a:pt x="950" y="16440"/>
                  </a:lnTo>
                  <a:lnTo>
                    <a:pt x="950" y="16440"/>
                  </a:lnTo>
                  <a:lnTo>
                    <a:pt x="1096" y="16562"/>
                  </a:lnTo>
                  <a:lnTo>
                    <a:pt x="1267" y="16635"/>
                  </a:lnTo>
                  <a:lnTo>
                    <a:pt x="1437" y="16708"/>
                  </a:lnTo>
                  <a:lnTo>
                    <a:pt x="1632" y="16708"/>
                  </a:lnTo>
                  <a:lnTo>
                    <a:pt x="1802" y="16708"/>
                  </a:lnTo>
                  <a:lnTo>
                    <a:pt x="1973" y="16635"/>
                  </a:lnTo>
                  <a:lnTo>
                    <a:pt x="2143" y="16562"/>
                  </a:lnTo>
                  <a:lnTo>
                    <a:pt x="2289" y="16440"/>
                  </a:lnTo>
                  <a:lnTo>
                    <a:pt x="10765" y="7282"/>
                  </a:lnTo>
                  <a:lnTo>
                    <a:pt x="10765" y="7282"/>
                  </a:lnTo>
                  <a:lnTo>
                    <a:pt x="11130" y="7380"/>
                  </a:lnTo>
                  <a:lnTo>
                    <a:pt x="11544" y="7428"/>
                  </a:lnTo>
                  <a:lnTo>
                    <a:pt x="12007" y="7453"/>
                  </a:lnTo>
                  <a:lnTo>
                    <a:pt x="12445" y="7404"/>
                  </a:lnTo>
                  <a:lnTo>
                    <a:pt x="12884" y="7331"/>
                  </a:lnTo>
                  <a:lnTo>
                    <a:pt x="13298" y="7209"/>
                  </a:lnTo>
                  <a:lnTo>
                    <a:pt x="13493" y="7136"/>
                  </a:lnTo>
                  <a:lnTo>
                    <a:pt x="13663" y="7039"/>
                  </a:lnTo>
                  <a:lnTo>
                    <a:pt x="13809" y="6941"/>
                  </a:lnTo>
                  <a:lnTo>
                    <a:pt x="13931" y="6820"/>
                  </a:lnTo>
                  <a:lnTo>
                    <a:pt x="13931" y="6820"/>
                  </a:lnTo>
                  <a:close/>
                </a:path>
              </a:pathLst>
            </a:custGeom>
            <a:noFill/>
            <a:ln cap="rnd" cmpd="sng" w="1905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cxnSp>
        <p:nvCxnSpPr>
          <p:cNvPr id="779" name="Google Shape;779;p62"/>
          <p:cNvCxnSpPr/>
          <p:nvPr/>
        </p:nvCxnSpPr>
        <p:spPr>
          <a:xfrm flipH="1" rot="10800000">
            <a:off x="2321019" y="1897043"/>
            <a:ext cx="1550100" cy="942300"/>
          </a:xfrm>
          <a:prstGeom prst="straightConnector1">
            <a:avLst/>
          </a:prstGeom>
          <a:noFill/>
          <a:ln cap="flat" cmpd="sng" w="38100">
            <a:solidFill>
              <a:srgbClr val="FFFFFF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780" name="Google Shape;780;p62"/>
          <p:cNvCxnSpPr/>
          <p:nvPr/>
        </p:nvCxnSpPr>
        <p:spPr>
          <a:xfrm flipH="1" rot="4201298">
            <a:off x="5007516" y="2001963"/>
            <a:ext cx="1549762" cy="942288"/>
          </a:xfrm>
          <a:prstGeom prst="straightConnector1">
            <a:avLst/>
          </a:prstGeom>
          <a:noFill/>
          <a:ln cap="flat" cmpd="sng" w="38100">
            <a:solidFill>
              <a:srgbClr val="FFFFFF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781" name="Google Shape;781;p62"/>
          <p:cNvSpPr txBox="1"/>
          <p:nvPr/>
        </p:nvSpPr>
        <p:spPr>
          <a:xfrm>
            <a:off x="423925" y="416750"/>
            <a:ext cx="3794400" cy="77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 u="sng">
                <a:solidFill>
                  <a:srgbClr val="FFFFFF"/>
                </a:solidFill>
                <a:latin typeface="Encode Sans Semi Condensed Light"/>
                <a:ea typeface="Encode Sans Semi Condensed Light"/>
                <a:cs typeface="Encode Sans Semi Condensed Light"/>
                <a:sym typeface="Encode Sans Semi Condensed Light"/>
              </a:rPr>
              <a:t>An Example Collider</a:t>
            </a:r>
            <a:endParaRPr sz="3200" u="sng">
              <a:solidFill>
                <a:srgbClr val="FFFFFF"/>
              </a:solidFill>
              <a:latin typeface="Encode Sans Semi Condensed Light"/>
              <a:ea typeface="Encode Sans Semi Condensed Light"/>
              <a:cs typeface="Encode Sans Semi Condensed Light"/>
              <a:sym typeface="Encode Sans Semi Condensed Light"/>
            </a:endParaRPr>
          </a:p>
        </p:txBody>
      </p:sp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85" name="Shape 7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6" name="Google Shape;786;p63"/>
          <p:cNvSpPr txBox="1"/>
          <p:nvPr>
            <p:ph type="title"/>
          </p:nvPr>
        </p:nvSpPr>
        <p:spPr>
          <a:xfrm>
            <a:off x="514800" y="787200"/>
            <a:ext cx="6373800" cy="665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Intervention</a:t>
            </a:r>
            <a:endParaRPr/>
          </a:p>
        </p:txBody>
      </p:sp>
      <p:sp>
        <p:nvSpPr>
          <p:cNvPr id="787" name="Google Shape;787;p63"/>
          <p:cNvSpPr txBox="1"/>
          <p:nvPr>
            <p:ph idx="1" type="body"/>
          </p:nvPr>
        </p:nvSpPr>
        <p:spPr>
          <a:xfrm>
            <a:off x="514800" y="1582772"/>
            <a:ext cx="6373800" cy="2889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-381000" lvl="0" marL="457200" rtl="0" algn="l">
              <a:spcBef>
                <a:spcPts val="600"/>
              </a:spcBef>
              <a:spcAft>
                <a:spcPts val="0"/>
              </a:spcAft>
              <a:buSzPts val="2400"/>
              <a:buChar char="▸"/>
            </a:pPr>
            <a:r>
              <a:rPr lang="en"/>
              <a:t>At any point in the diagram. We can fix a constant value. This is called an “intervention”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▸"/>
            </a:pPr>
            <a:r>
              <a:rPr lang="en"/>
              <a:t>This value may be arbitrarily chosen for testing, or more likely obtained from some other study.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19"/>
          <p:cNvSpPr txBox="1"/>
          <p:nvPr>
            <p:ph type="title"/>
          </p:nvPr>
        </p:nvSpPr>
        <p:spPr>
          <a:xfrm>
            <a:off x="514800" y="809150"/>
            <a:ext cx="6373800" cy="665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Remember, this just Background</a:t>
            </a:r>
            <a:endParaRPr/>
          </a:p>
        </p:txBody>
      </p:sp>
      <p:sp>
        <p:nvSpPr>
          <p:cNvPr id="193" name="Google Shape;193;p19"/>
          <p:cNvSpPr txBox="1"/>
          <p:nvPr>
            <p:ph idx="1" type="body"/>
          </p:nvPr>
        </p:nvSpPr>
        <p:spPr>
          <a:xfrm>
            <a:off x="514800" y="1582772"/>
            <a:ext cx="6373800" cy="2889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-381000" lvl="0" marL="457200" rtl="0" algn="l">
              <a:spcBef>
                <a:spcPts val="600"/>
              </a:spcBef>
              <a:spcAft>
                <a:spcPts val="0"/>
              </a:spcAft>
              <a:buSzPts val="2400"/>
              <a:buChar char="-"/>
            </a:pPr>
            <a:r>
              <a:rPr lang="en"/>
              <a:t>If I manage to get you familiar with what my topic means by the end, I will feel successful.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-"/>
            </a:pPr>
            <a:r>
              <a:rPr lang="en"/>
              <a:t>I will have designated slides throughout to stop for any questions  </a:t>
            </a:r>
            <a:endParaRPr/>
          </a:p>
        </p:txBody>
      </p:sp>
      <p:sp>
        <p:nvSpPr>
          <p:cNvPr id="194" name="Google Shape;194;p19"/>
          <p:cNvSpPr/>
          <p:nvPr/>
        </p:nvSpPr>
        <p:spPr>
          <a:xfrm>
            <a:off x="7196325" y="1960388"/>
            <a:ext cx="1828181" cy="1804926"/>
          </a:xfrm>
          <a:custGeom>
            <a:rect b="b" l="l" r="r" t="t"/>
            <a:pathLst>
              <a:path extrusionOk="0" h="5742" w="5760">
                <a:moveTo>
                  <a:pt x="3914" y="1995"/>
                </a:moveTo>
                <a:lnTo>
                  <a:pt x="4026" y="2032"/>
                </a:lnTo>
                <a:lnTo>
                  <a:pt x="4138" y="2069"/>
                </a:lnTo>
                <a:lnTo>
                  <a:pt x="4250" y="2125"/>
                </a:lnTo>
                <a:lnTo>
                  <a:pt x="4343" y="2200"/>
                </a:lnTo>
                <a:lnTo>
                  <a:pt x="4418" y="2274"/>
                </a:lnTo>
                <a:lnTo>
                  <a:pt x="4474" y="2367"/>
                </a:lnTo>
                <a:lnTo>
                  <a:pt x="4492" y="2479"/>
                </a:lnTo>
                <a:lnTo>
                  <a:pt x="4492" y="2517"/>
                </a:lnTo>
                <a:lnTo>
                  <a:pt x="4492" y="2554"/>
                </a:lnTo>
                <a:lnTo>
                  <a:pt x="4455" y="2591"/>
                </a:lnTo>
                <a:lnTo>
                  <a:pt x="4436" y="2628"/>
                </a:lnTo>
                <a:lnTo>
                  <a:pt x="4306" y="2628"/>
                </a:lnTo>
                <a:lnTo>
                  <a:pt x="4269" y="2610"/>
                </a:lnTo>
                <a:lnTo>
                  <a:pt x="4157" y="2498"/>
                </a:lnTo>
                <a:lnTo>
                  <a:pt x="4082" y="2461"/>
                </a:lnTo>
                <a:lnTo>
                  <a:pt x="4008" y="2423"/>
                </a:lnTo>
                <a:lnTo>
                  <a:pt x="3896" y="2405"/>
                </a:lnTo>
                <a:lnTo>
                  <a:pt x="3803" y="2386"/>
                </a:lnTo>
                <a:lnTo>
                  <a:pt x="3709" y="2405"/>
                </a:lnTo>
                <a:lnTo>
                  <a:pt x="3616" y="2423"/>
                </a:lnTo>
                <a:lnTo>
                  <a:pt x="3523" y="2461"/>
                </a:lnTo>
                <a:lnTo>
                  <a:pt x="3448" y="2498"/>
                </a:lnTo>
                <a:lnTo>
                  <a:pt x="3337" y="2610"/>
                </a:lnTo>
                <a:lnTo>
                  <a:pt x="3299" y="2628"/>
                </a:lnTo>
                <a:lnTo>
                  <a:pt x="3187" y="2628"/>
                </a:lnTo>
                <a:lnTo>
                  <a:pt x="3150" y="2591"/>
                </a:lnTo>
                <a:lnTo>
                  <a:pt x="3132" y="2572"/>
                </a:lnTo>
                <a:lnTo>
                  <a:pt x="3113" y="2517"/>
                </a:lnTo>
                <a:lnTo>
                  <a:pt x="3113" y="2479"/>
                </a:lnTo>
                <a:lnTo>
                  <a:pt x="3150" y="2367"/>
                </a:lnTo>
                <a:lnTo>
                  <a:pt x="3206" y="2274"/>
                </a:lnTo>
                <a:lnTo>
                  <a:pt x="3281" y="2200"/>
                </a:lnTo>
                <a:lnTo>
                  <a:pt x="3355" y="2125"/>
                </a:lnTo>
                <a:lnTo>
                  <a:pt x="3467" y="2069"/>
                </a:lnTo>
                <a:lnTo>
                  <a:pt x="3579" y="2032"/>
                </a:lnTo>
                <a:lnTo>
                  <a:pt x="3691" y="1995"/>
                </a:lnTo>
                <a:close/>
                <a:moveTo>
                  <a:pt x="1957" y="1939"/>
                </a:moveTo>
                <a:lnTo>
                  <a:pt x="2032" y="1957"/>
                </a:lnTo>
                <a:lnTo>
                  <a:pt x="2088" y="1976"/>
                </a:lnTo>
                <a:lnTo>
                  <a:pt x="2162" y="2013"/>
                </a:lnTo>
                <a:lnTo>
                  <a:pt x="2218" y="2051"/>
                </a:lnTo>
                <a:lnTo>
                  <a:pt x="2255" y="2106"/>
                </a:lnTo>
                <a:lnTo>
                  <a:pt x="2293" y="2162"/>
                </a:lnTo>
                <a:lnTo>
                  <a:pt x="2311" y="2237"/>
                </a:lnTo>
                <a:lnTo>
                  <a:pt x="2311" y="2311"/>
                </a:lnTo>
                <a:lnTo>
                  <a:pt x="2311" y="2386"/>
                </a:lnTo>
                <a:lnTo>
                  <a:pt x="2293" y="2461"/>
                </a:lnTo>
                <a:lnTo>
                  <a:pt x="2255" y="2517"/>
                </a:lnTo>
                <a:lnTo>
                  <a:pt x="2218" y="2572"/>
                </a:lnTo>
                <a:lnTo>
                  <a:pt x="2162" y="2628"/>
                </a:lnTo>
                <a:lnTo>
                  <a:pt x="2088" y="2647"/>
                </a:lnTo>
                <a:lnTo>
                  <a:pt x="2032" y="2684"/>
                </a:lnTo>
                <a:lnTo>
                  <a:pt x="1883" y="2684"/>
                </a:lnTo>
                <a:lnTo>
                  <a:pt x="1808" y="2647"/>
                </a:lnTo>
                <a:lnTo>
                  <a:pt x="1734" y="2628"/>
                </a:lnTo>
                <a:lnTo>
                  <a:pt x="1678" y="2572"/>
                </a:lnTo>
                <a:lnTo>
                  <a:pt x="1640" y="2517"/>
                </a:lnTo>
                <a:lnTo>
                  <a:pt x="1603" y="2461"/>
                </a:lnTo>
                <a:lnTo>
                  <a:pt x="1584" y="2386"/>
                </a:lnTo>
                <a:lnTo>
                  <a:pt x="1584" y="2311"/>
                </a:lnTo>
                <a:lnTo>
                  <a:pt x="1584" y="2237"/>
                </a:lnTo>
                <a:lnTo>
                  <a:pt x="1603" y="2162"/>
                </a:lnTo>
                <a:lnTo>
                  <a:pt x="1640" y="2106"/>
                </a:lnTo>
                <a:lnTo>
                  <a:pt x="1678" y="2051"/>
                </a:lnTo>
                <a:lnTo>
                  <a:pt x="1734" y="2013"/>
                </a:lnTo>
                <a:lnTo>
                  <a:pt x="1808" y="1976"/>
                </a:lnTo>
                <a:lnTo>
                  <a:pt x="1883" y="1957"/>
                </a:lnTo>
                <a:lnTo>
                  <a:pt x="1957" y="1939"/>
                </a:lnTo>
                <a:close/>
                <a:moveTo>
                  <a:pt x="4399" y="3616"/>
                </a:moveTo>
                <a:lnTo>
                  <a:pt x="4436" y="3635"/>
                </a:lnTo>
                <a:lnTo>
                  <a:pt x="4474" y="3654"/>
                </a:lnTo>
                <a:lnTo>
                  <a:pt x="4511" y="3691"/>
                </a:lnTo>
                <a:lnTo>
                  <a:pt x="4530" y="3728"/>
                </a:lnTo>
                <a:lnTo>
                  <a:pt x="4548" y="3784"/>
                </a:lnTo>
                <a:lnTo>
                  <a:pt x="4548" y="3821"/>
                </a:lnTo>
                <a:lnTo>
                  <a:pt x="4511" y="3952"/>
                </a:lnTo>
                <a:lnTo>
                  <a:pt x="4474" y="4064"/>
                </a:lnTo>
                <a:lnTo>
                  <a:pt x="4418" y="4157"/>
                </a:lnTo>
                <a:lnTo>
                  <a:pt x="4343" y="4269"/>
                </a:lnTo>
                <a:lnTo>
                  <a:pt x="4250" y="4362"/>
                </a:lnTo>
                <a:lnTo>
                  <a:pt x="4157" y="4455"/>
                </a:lnTo>
                <a:lnTo>
                  <a:pt x="3933" y="4604"/>
                </a:lnTo>
                <a:lnTo>
                  <a:pt x="3691" y="4735"/>
                </a:lnTo>
                <a:lnTo>
                  <a:pt x="3411" y="4828"/>
                </a:lnTo>
                <a:lnTo>
                  <a:pt x="3150" y="4884"/>
                </a:lnTo>
                <a:lnTo>
                  <a:pt x="2871" y="4902"/>
                </a:lnTo>
                <a:lnTo>
                  <a:pt x="2610" y="4884"/>
                </a:lnTo>
                <a:lnTo>
                  <a:pt x="2330" y="4828"/>
                </a:lnTo>
                <a:lnTo>
                  <a:pt x="2069" y="4735"/>
                </a:lnTo>
                <a:lnTo>
                  <a:pt x="1827" y="4604"/>
                </a:lnTo>
                <a:lnTo>
                  <a:pt x="1603" y="4455"/>
                </a:lnTo>
                <a:lnTo>
                  <a:pt x="1510" y="4362"/>
                </a:lnTo>
                <a:lnTo>
                  <a:pt x="1417" y="4269"/>
                </a:lnTo>
                <a:lnTo>
                  <a:pt x="1342" y="4157"/>
                </a:lnTo>
                <a:lnTo>
                  <a:pt x="1286" y="4064"/>
                </a:lnTo>
                <a:lnTo>
                  <a:pt x="1230" y="3952"/>
                </a:lnTo>
                <a:lnTo>
                  <a:pt x="1212" y="3821"/>
                </a:lnTo>
                <a:lnTo>
                  <a:pt x="1212" y="3784"/>
                </a:lnTo>
                <a:lnTo>
                  <a:pt x="1212" y="3728"/>
                </a:lnTo>
                <a:lnTo>
                  <a:pt x="1249" y="3691"/>
                </a:lnTo>
                <a:lnTo>
                  <a:pt x="1268" y="3654"/>
                </a:lnTo>
                <a:lnTo>
                  <a:pt x="1305" y="3635"/>
                </a:lnTo>
                <a:lnTo>
                  <a:pt x="1361" y="3616"/>
                </a:lnTo>
                <a:lnTo>
                  <a:pt x="1454" y="3616"/>
                </a:lnTo>
                <a:lnTo>
                  <a:pt x="1734" y="3691"/>
                </a:lnTo>
                <a:lnTo>
                  <a:pt x="2088" y="3747"/>
                </a:lnTo>
                <a:lnTo>
                  <a:pt x="2461" y="3784"/>
                </a:lnTo>
                <a:lnTo>
                  <a:pt x="2871" y="3803"/>
                </a:lnTo>
                <a:lnTo>
                  <a:pt x="3281" y="3784"/>
                </a:lnTo>
                <a:lnTo>
                  <a:pt x="3672" y="3747"/>
                </a:lnTo>
                <a:lnTo>
                  <a:pt x="4008" y="3691"/>
                </a:lnTo>
                <a:lnTo>
                  <a:pt x="4306" y="3616"/>
                </a:lnTo>
                <a:close/>
                <a:moveTo>
                  <a:pt x="2591" y="0"/>
                </a:moveTo>
                <a:lnTo>
                  <a:pt x="2293" y="56"/>
                </a:lnTo>
                <a:lnTo>
                  <a:pt x="2013" y="131"/>
                </a:lnTo>
                <a:lnTo>
                  <a:pt x="1752" y="224"/>
                </a:lnTo>
                <a:lnTo>
                  <a:pt x="1510" y="336"/>
                </a:lnTo>
                <a:lnTo>
                  <a:pt x="1268" y="485"/>
                </a:lnTo>
                <a:lnTo>
                  <a:pt x="1044" y="653"/>
                </a:lnTo>
                <a:lnTo>
                  <a:pt x="839" y="839"/>
                </a:lnTo>
                <a:lnTo>
                  <a:pt x="652" y="1044"/>
                </a:lnTo>
                <a:lnTo>
                  <a:pt x="485" y="1268"/>
                </a:lnTo>
                <a:lnTo>
                  <a:pt x="354" y="1491"/>
                </a:lnTo>
                <a:lnTo>
                  <a:pt x="224" y="1752"/>
                </a:lnTo>
                <a:lnTo>
                  <a:pt x="131" y="2013"/>
                </a:lnTo>
                <a:lnTo>
                  <a:pt x="56" y="2293"/>
                </a:lnTo>
                <a:lnTo>
                  <a:pt x="19" y="2572"/>
                </a:lnTo>
                <a:lnTo>
                  <a:pt x="0" y="2871"/>
                </a:lnTo>
                <a:lnTo>
                  <a:pt x="19" y="3169"/>
                </a:lnTo>
                <a:lnTo>
                  <a:pt x="56" y="3449"/>
                </a:lnTo>
                <a:lnTo>
                  <a:pt x="131" y="3728"/>
                </a:lnTo>
                <a:lnTo>
                  <a:pt x="224" y="3989"/>
                </a:lnTo>
                <a:lnTo>
                  <a:pt x="354" y="4231"/>
                </a:lnTo>
                <a:lnTo>
                  <a:pt x="485" y="4474"/>
                </a:lnTo>
                <a:lnTo>
                  <a:pt x="652" y="4697"/>
                </a:lnTo>
                <a:lnTo>
                  <a:pt x="839" y="4902"/>
                </a:lnTo>
                <a:lnTo>
                  <a:pt x="1044" y="5089"/>
                </a:lnTo>
                <a:lnTo>
                  <a:pt x="1268" y="5257"/>
                </a:lnTo>
                <a:lnTo>
                  <a:pt x="1510" y="5406"/>
                </a:lnTo>
                <a:lnTo>
                  <a:pt x="1752" y="5518"/>
                </a:lnTo>
                <a:lnTo>
                  <a:pt x="2013" y="5611"/>
                </a:lnTo>
                <a:lnTo>
                  <a:pt x="2293" y="5685"/>
                </a:lnTo>
                <a:lnTo>
                  <a:pt x="2591" y="5723"/>
                </a:lnTo>
                <a:lnTo>
                  <a:pt x="2871" y="5741"/>
                </a:lnTo>
                <a:lnTo>
                  <a:pt x="3169" y="5723"/>
                </a:lnTo>
                <a:lnTo>
                  <a:pt x="3448" y="5685"/>
                </a:lnTo>
                <a:lnTo>
                  <a:pt x="3728" y="5611"/>
                </a:lnTo>
                <a:lnTo>
                  <a:pt x="3989" y="5518"/>
                </a:lnTo>
                <a:lnTo>
                  <a:pt x="4250" y="5406"/>
                </a:lnTo>
                <a:lnTo>
                  <a:pt x="4492" y="5257"/>
                </a:lnTo>
                <a:lnTo>
                  <a:pt x="4716" y="5089"/>
                </a:lnTo>
                <a:lnTo>
                  <a:pt x="4902" y="4902"/>
                </a:lnTo>
                <a:lnTo>
                  <a:pt x="5089" y="4697"/>
                </a:lnTo>
                <a:lnTo>
                  <a:pt x="5256" y="4474"/>
                </a:lnTo>
                <a:lnTo>
                  <a:pt x="5406" y="4231"/>
                </a:lnTo>
                <a:lnTo>
                  <a:pt x="5536" y="3989"/>
                </a:lnTo>
                <a:lnTo>
                  <a:pt x="5629" y="3728"/>
                </a:lnTo>
                <a:lnTo>
                  <a:pt x="5704" y="3449"/>
                </a:lnTo>
                <a:lnTo>
                  <a:pt x="5741" y="3169"/>
                </a:lnTo>
                <a:lnTo>
                  <a:pt x="5760" y="2871"/>
                </a:lnTo>
                <a:lnTo>
                  <a:pt x="5741" y="2572"/>
                </a:lnTo>
                <a:lnTo>
                  <a:pt x="5704" y="2293"/>
                </a:lnTo>
                <a:lnTo>
                  <a:pt x="5629" y="2013"/>
                </a:lnTo>
                <a:lnTo>
                  <a:pt x="5536" y="1752"/>
                </a:lnTo>
                <a:lnTo>
                  <a:pt x="5406" y="1491"/>
                </a:lnTo>
                <a:lnTo>
                  <a:pt x="5256" y="1268"/>
                </a:lnTo>
                <a:lnTo>
                  <a:pt x="5089" y="1044"/>
                </a:lnTo>
                <a:lnTo>
                  <a:pt x="4902" y="839"/>
                </a:lnTo>
                <a:lnTo>
                  <a:pt x="4716" y="653"/>
                </a:lnTo>
                <a:lnTo>
                  <a:pt x="4492" y="485"/>
                </a:lnTo>
                <a:lnTo>
                  <a:pt x="4250" y="336"/>
                </a:lnTo>
                <a:lnTo>
                  <a:pt x="3989" y="224"/>
                </a:lnTo>
                <a:lnTo>
                  <a:pt x="3728" y="131"/>
                </a:lnTo>
                <a:lnTo>
                  <a:pt x="3448" y="56"/>
                </a:lnTo>
                <a:lnTo>
                  <a:pt x="3169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91" name="Shape 7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92" name="Google Shape;792;p64"/>
          <p:cNvGrpSpPr/>
          <p:nvPr/>
        </p:nvGrpSpPr>
        <p:grpSpPr>
          <a:xfrm>
            <a:off x="5195351" y="-70943"/>
            <a:ext cx="1371605" cy="1371605"/>
            <a:chOff x="6649150" y="309350"/>
            <a:chExt cx="395800" cy="395800"/>
          </a:xfrm>
        </p:grpSpPr>
        <p:sp>
          <p:nvSpPr>
            <p:cNvPr id="793" name="Google Shape;793;p64"/>
            <p:cNvSpPr/>
            <p:nvPr/>
          </p:nvSpPr>
          <p:spPr>
            <a:xfrm>
              <a:off x="6649150" y="309350"/>
              <a:ext cx="395800" cy="395800"/>
            </a:xfrm>
            <a:custGeom>
              <a:rect b="b" l="l" r="r" t="t"/>
              <a:pathLst>
                <a:path extrusionOk="0" fill="none" h="15832" w="15832">
                  <a:moveTo>
                    <a:pt x="7916" y="1"/>
                  </a:moveTo>
                  <a:lnTo>
                    <a:pt x="7916" y="1"/>
                  </a:lnTo>
                  <a:lnTo>
                    <a:pt x="7502" y="25"/>
                  </a:lnTo>
                  <a:lnTo>
                    <a:pt x="7112" y="49"/>
                  </a:lnTo>
                  <a:lnTo>
                    <a:pt x="6723" y="98"/>
                  </a:lnTo>
                  <a:lnTo>
                    <a:pt x="6333" y="171"/>
                  </a:lnTo>
                  <a:lnTo>
                    <a:pt x="5943" y="244"/>
                  </a:lnTo>
                  <a:lnTo>
                    <a:pt x="5553" y="366"/>
                  </a:lnTo>
                  <a:lnTo>
                    <a:pt x="5188" y="488"/>
                  </a:lnTo>
                  <a:lnTo>
                    <a:pt x="4847" y="634"/>
                  </a:lnTo>
                  <a:lnTo>
                    <a:pt x="4482" y="780"/>
                  </a:lnTo>
                  <a:lnTo>
                    <a:pt x="4141" y="950"/>
                  </a:lnTo>
                  <a:lnTo>
                    <a:pt x="3824" y="1145"/>
                  </a:lnTo>
                  <a:lnTo>
                    <a:pt x="3483" y="1364"/>
                  </a:lnTo>
                  <a:lnTo>
                    <a:pt x="3191" y="1584"/>
                  </a:lnTo>
                  <a:lnTo>
                    <a:pt x="2874" y="1803"/>
                  </a:lnTo>
                  <a:lnTo>
                    <a:pt x="2607" y="2071"/>
                  </a:lnTo>
                  <a:lnTo>
                    <a:pt x="2314" y="2314"/>
                  </a:lnTo>
                  <a:lnTo>
                    <a:pt x="2071" y="2607"/>
                  </a:lnTo>
                  <a:lnTo>
                    <a:pt x="1803" y="2874"/>
                  </a:lnTo>
                  <a:lnTo>
                    <a:pt x="1584" y="3191"/>
                  </a:lnTo>
                  <a:lnTo>
                    <a:pt x="1364" y="3483"/>
                  </a:lnTo>
                  <a:lnTo>
                    <a:pt x="1145" y="3824"/>
                  </a:lnTo>
                  <a:lnTo>
                    <a:pt x="950" y="4141"/>
                  </a:lnTo>
                  <a:lnTo>
                    <a:pt x="780" y="4482"/>
                  </a:lnTo>
                  <a:lnTo>
                    <a:pt x="634" y="4847"/>
                  </a:lnTo>
                  <a:lnTo>
                    <a:pt x="488" y="5188"/>
                  </a:lnTo>
                  <a:lnTo>
                    <a:pt x="366" y="5553"/>
                  </a:lnTo>
                  <a:lnTo>
                    <a:pt x="244" y="5943"/>
                  </a:lnTo>
                  <a:lnTo>
                    <a:pt x="171" y="6333"/>
                  </a:lnTo>
                  <a:lnTo>
                    <a:pt x="98" y="6722"/>
                  </a:lnTo>
                  <a:lnTo>
                    <a:pt x="49" y="7112"/>
                  </a:lnTo>
                  <a:lnTo>
                    <a:pt x="25" y="7502"/>
                  </a:lnTo>
                  <a:lnTo>
                    <a:pt x="1" y="7916"/>
                  </a:lnTo>
                  <a:lnTo>
                    <a:pt x="1" y="7916"/>
                  </a:lnTo>
                  <a:lnTo>
                    <a:pt x="25" y="8330"/>
                  </a:lnTo>
                  <a:lnTo>
                    <a:pt x="49" y="8720"/>
                  </a:lnTo>
                  <a:lnTo>
                    <a:pt x="98" y="9109"/>
                  </a:lnTo>
                  <a:lnTo>
                    <a:pt x="171" y="9499"/>
                  </a:lnTo>
                  <a:lnTo>
                    <a:pt x="244" y="9889"/>
                  </a:lnTo>
                  <a:lnTo>
                    <a:pt x="366" y="10278"/>
                  </a:lnTo>
                  <a:lnTo>
                    <a:pt x="488" y="10644"/>
                  </a:lnTo>
                  <a:lnTo>
                    <a:pt x="634" y="10985"/>
                  </a:lnTo>
                  <a:lnTo>
                    <a:pt x="780" y="11350"/>
                  </a:lnTo>
                  <a:lnTo>
                    <a:pt x="950" y="11691"/>
                  </a:lnTo>
                  <a:lnTo>
                    <a:pt x="1145" y="12008"/>
                  </a:lnTo>
                  <a:lnTo>
                    <a:pt x="1364" y="12348"/>
                  </a:lnTo>
                  <a:lnTo>
                    <a:pt x="1584" y="12641"/>
                  </a:lnTo>
                  <a:lnTo>
                    <a:pt x="1803" y="12957"/>
                  </a:lnTo>
                  <a:lnTo>
                    <a:pt x="2071" y="13225"/>
                  </a:lnTo>
                  <a:lnTo>
                    <a:pt x="2314" y="13518"/>
                  </a:lnTo>
                  <a:lnTo>
                    <a:pt x="2607" y="13761"/>
                  </a:lnTo>
                  <a:lnTo>
                    <a:pt x="2874" y="14029"/>
                  </a:lnTo>
                  <a:lnTo>
                    <a:pt x="3191" y="14248"/>
                  </a:lnTo>
                  <a:lnTo>
                    <a:pt x="3483" y="14467"/>
                  </a:lnTo>
                  <a:lnTo>
                    <a:pt x="3824" y="14687"/>
                  </a:lnTo>
                  <a:lnTo>
                    <a:pt x="4141" y="14881"/>
                  </a:lnTo>
                  <a:lnTo>
                    <a:pt x="4482" y="15052"/>
                  </a:lnTo>
                  <a:lnTo>
                    <a:pt x="4847" y="15198"/>
                  </a:lnTo>
                  <a:lnTo>
                    <a:pt x="5188" y="15344"/>
                  </a:lnTo>
                  <a:lnTo>
                    <a:pt x="5553" y="15466"/>
                  </a:lnTo>
                  <a:lnTo>
                    <a:pt x="5943" y="15588"/>
                  </a:lnTo>
                  <a:lnTo>
                    <a:pt x="6333" y="15661"/>
                  </a:lnTo>
                  <a:lnTo>
                    <a:pt x="6723" y="15734"/>
                  </a:lnTo>
                  <a:lnTo>
                    <a:pt x="7112" y="15783"/>
                  </a:lnTo>
                  <a:lnTo>
                    <a:pt x="7502" y="15807"/>
                  </a:lnTo>
                  <a:lnTo>
                    <a:pt x="7916" y="15831"/>
                  </a:lnTo>
                  <a:lnTo>
                    <a:pt x="7916" y="15831"/>
                  </a:lnTo>
                  <a:lnTo>
                    <a:pt x="8330" y="15807"/>
                  </a:lnTo>
                  <a:lnTo>
                    <a:pt x="8720" y="15783"/>
                  </a:lnTo>
                  <a:lnTo>
                    <a:pt x="9109" y="15734"/>
                  </a:lnTo>
                  <a:lnTo>
                    <a:pt x="9499" y="15661"/>
                  </a:lnTo>
                  <a:lnTo>
                    <a:pt x="9889" y="15588"/>
                  </a:lnTo>
                  <a:lnTo>
                    <a:pt x="10278" y="15466"/>
                  </a:lnTo>
                  <a:lnTo>
                    <a:pt x="10644" y="15344"/>
                  </a:lnTo>
                  <a:lnTo>
                    <a:pt x="10985" y="15198"/>
                  </a:lnTo>
                  <a:lnTo>
                    <a:pt x="11350" y="15052"/>
                  </a:lnTo>
                  <a:lnTo>
                    <a:pt x="11691" y="14881"/>
                  </a:lnTo>
                  <a:lnTo>
                    <a:pt x="12008" y="14687"/>
                  </a:lnTo>
                  <a:lnTo>
                    <a:pt x="12349" y="14467"/>
                  </a:lnTo>
                  <a:lnTo>
                    <a:pt x="12641" y="14248"/>
                  </a:lnTo>
                  <a:lnTo>
                    <a:pt x="12957" y="14029"/>
                  </a:lnTo>
                  <a:lnTo>
                    <a:pt x="13225" y="13761"/>
                  </a:lnTo>
                  <a:lnTo>
                    <a:pt x="13518" y="13518"/>
                  </a:lnTo>
                  <a:lnTo>
                    <a:pt x="13761" y="13225"/>
                  </a:lnTo>
                  <a:lnTo>
                    <a:pt x="14029" y="12957"/>
                  </a:lnTo>
                  <a:lnTo>
                    <a:pt x="14248" y="12641"/>
                  </a:lnTo>
                  <a:lnTo>
                    <a:pt x="14467" y="12348"/>
                  </a:lnTo>
                  <a:lnTo>
                    <a:pt x="14687" y="12008"/>
                  </a:lnTo>
                  <a:lnTo>
                    <a:pt x="14881" y="11691"/>
                  </a:lnTo>
                  <a:lnTo>
                    <a:pt x="15052" y="11350"/>
                  </a:lnTo>
                  <a:lnTo>
                    <a:pt x="15198" y="10985"/>
                  </a:lnTo>
                  <a:lnTo>
                    <a:pt x="15344" y="10644"/>
                  </a:lnTo>
                  <a:lnTo>
                    <a:pt x="15466" y="10278"/>
                  </a:lnTo>
                  <a:lnTo>
                    <a:pt x="15588" y="9889"/>
                  </a:lnTo>
                  <a:lnTo>
                    <a:pt x="15661" y="9499"/>
                  </a:lnTo>
                  <a:lnTo>
                    <a:pt x="15734" y="9109"/>
                  </a:lnTo>
                  <a:lnTo>
                    <a:pt x="15783" y="8720"/>
                  </a:lnTo>
                  <a:lnTo>
                    <a:pt x="15807" y="8330"/>
                  </a:lnTo>
                  <a:lnTo>
                    <a:pt x="15831" y="7916"/>
                  </a:lnTo>
                  <a:lnTo>
                    <a:pt x="15831" y="7916"/>
                  </a:lnTo>
                  <a:lnTo>
                    <a:pt x="15807" y="7502"/>
                  </a:lnTo>
                  <a:lnTo>
                    <a:pt x="15783" y="7112"/>
                  </a:lnTo>
                  <a:lnTo>
                    <a:pt x="15734" y="6722"/>
                  </a:lnTo>
                  <a:lnTo>
                    <a:pt x="15661" y="6333"/>
                  </a:lnTo>
                  <a:lnTo>
                    <a:pt x="15588" y="5943"/>
                  </a:lnTo>
                  <a:lnTo>
                    <a:pt x="15466" y="5553"/>
                  </a:lnTo>
                  <a:lnTo>
                    <a:pt x="15344" y="5188"/>
                  </a:lnTo>
                  <a:lnTo>
                    <a:pt x="15198" y="4847"/>
                  </a:lnTo>
                  <a:lnTo>
                    <a:pt x="15052" y="4482"/>
                  </a:lnTo>
                  <a:lnTo>
                    <a:pt x="14881" y="4141"/>
                  </a:lnTo>
                  <a:lnTo>
                    <a:pt x="14687" y="3824"/>
                  </a:lnTo>
                  <a:lnTo>
                    <a:pt x="14467" y="3483"/>
                  </a:lnTo>
                  <a:lnTo>
                    <a:pt x="14248" y="3191"/>
                  </a:lnTo>
                  <a:lnTo>
                    <a:pt x="14029" y="2874"/>
                  </a:lnTo>
                  <a:lnTo>
                    <a:pt x="13761" y="2607"/>
                  </a:lnTo>
                  <a:lnTo>
                    <a:pt x="13518" y="2314"/>
                  </a:lnTo>
                  <a:lnTo>
                    <a:pt x="13225" y="2071"/>
                  </a:lnTo>
                  <a:lnTo>
                    <a:pt x="12957" y="1803"/>
                  </a:lnTo>
                  <a:lnTo>
                    <a:pt x="12641" y="1584"/>
                  </a:lnTo>
                  <a:lnTo>
                    <a:pt x="12349" y="1364"/>
                  </a:lnTo>
                  <a:lnTo>
                    <a:pt x="12008" y="1145"/>
                  </a:lnTo>
                  <a:lnTo>
                    <a:pt x="11691" y="950"/>
                  </a:lnTo>
                  <a:lnTo>
                    <a:pt x="11350" y="780"/>
                  </a:lnTo>
                  <a:lnTo>
                    <a:pt x="10985" y="634"/>
                  </a:lnTo>
                  <a:lnTo>
                    <a:pt x="10644" y="488"/>
                  </a:lnTo>
                  <a:lnTo>
                    <a:pt x="10278" y="366"/>
                  </a:lnTo>
                  <a:lnTo>
                    <a:pt x="9889" y="244"/>
                  </a:lnTo>
                  <a:lnTo>
                    <a:pt x="9499" y="171"/>
                  </a:lnTo>
                  <a:lnTo>
                    <a:pt x="9109" y="98"/>
                  </a:lnTo>
                  <a:lnTo>
                    <a:pt x="8720" y="49"/>
                  </a:lnTo>
                  <a:lnTo>
                    <a:pt x="8330" y="25"/>
                  </a:lnTo>
                  <a:lnTo>
                    <a:pt x="7916" y="1"/>
                  </a:lnTo>
                  <a:lnTo>
                    <a:pt x="7916" y="1"/>
                  </a:lnTo>
                  <a:close/>
                </a:path>
              </a:pathLst>
            </a:custGeom>
            <a:noFill/>
            <a:ln cap="rnd" cmpd="sng" w="1905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" name="Google Shape;794;p64"/>
            <p:cNvSpPr/>
            <p:nvPr/>
          </p:nvSpPr>
          <p:spPr>
            <a:xfrm>
              <a:off x="6673500" y="333700"/>
              <a:ext cx="347100" cy="347100"/>
            </a:xfrm>
            <a:custGeom>
              <a:rect b="b" l="l" r="r" t="t"/>
              <a:pathLst>
                <a:path extrusionOk="0" fill="none" h="13884" w="13884">
                  <a:moveTo>
                    <a:pt x="6942" y="13883"/>
                  </a:moveTo>
                  <a:lnTo>
                    <a:pt x="6942" y="13883"/>
                  </a:lnTo>
                  <a:lnTo>
                    <a:pt x="6577" y="13883"/>
                  </a:lnTo>
                  <a:lnTo>
                    <a:pt x="6236" y="13834"/>
                  </a:lnTo>
                  <a:lnTo>
                    <a:pt x="5895" y="13810"/>
                  </a:lnTo>
                  <a:lnTo>
                    <a:pt x="5554" y="13737"/>
                  </a:lnTo>
                  <a:lnTo>
                    <a:pt x="5213" y="13664"/>
                  </a:lnTo>
                  <a:lnTo>
                    <a:pt x="4872" y="13566"/>
                  </a:lnTo>
                  <a:lnTo>
                    <a:pt x="4555" y="13469"/>
                  </a:lnTo>
                  <a:lnTo>
                    <a:pt x="4239" y="13323"/>
                  </a:lnTo>
                  <a:lnTo>
                    <a:pt x="3946" y="13201"/>
                  </a:lnTo>
                  <a:lnTo>
                    <a:pt x="3630" y="13031"/>
                  </a:lnTo>
                  <a:lnTo>
                    <a:pt x="3337" y="12884"/>
                  </a:lnTo>
                  <a:lnTo>
                    <a:pt x="3069" y="12690"/>
                  </a:lnTo>
                  <a:lnTo>
                    <a:pt x="2802" y="12495"/>
                  </a:lnTo>
                  <a:lnTo>
                    <a:pt x="2534" y="12300"/>
                  </a:lnTo>
                  <a:lnTo>
                    <a:pt x="2290" y="12081"/>
                  </a:lnTo>
                  <a:lnTo>
                    <a:pt x="2047" y="11837"/>
                  </a:lnTo>
                  <a:lnTo>
                    <a:pt x="1803" y="11594"/>
                  </a:lnTo>
                  <a:lnTo>
                    <a:pt x="1584" y="11350"/>
                  </a:lnTo>
                  <a:lnTo>
                    <a:pt x="1389" y="11082"/>
                  </a:lnTo>
                  <a:lnTo>
                    <a:pt x="1194" y="10814"/>
                  </a:lnTo>
                  <a:lnTo>
                    <a:pt x="999" y="10546"/>
                  </a:lnTo>
                  <a:lnTo>
                    <a:pt x="853" y="10254"/>
                  </a:lnTo>
                  <a:lnTo>
                    <a:pt x="683" y="9938"/>
                  </a:lnTo>
                  <a:lnTo>
                    <a:pt x="561" y="9645"/>
                  </a:lnTo>
                  <a:lnTo>
                    <a:pt x="415" y="9329"/>
                  </a:lnTo>
                  <a:lnTo>
                    <a:pt x="317" y="9012"/>
                  </a:lnTo>
                  <a:lnTo>
                    <a:pt x="220" y="8671"/>
                  </a:lnTo>
                  <a:lnTo>
                    <a:pt x="147" y="8330"/>
                  </a:lnTo>
                  <a:lnTo>
                    <a:pt x="74" y="7989"/>
                  </a:lnTo>
                  <a:lnTo>
                    <a:pt x="49" y="7648"/>
                  </a:lnTo>
                  <a:lnTo>
                    <a:pt x="1" y="7307"/>
                  </a:lnTo>
                  <a:lnTo>
                    <a:pt x="1" y="6942"/>
                  </a:lnTo>
                  <a:lnTo>
                    <a:pt x="1" y="6942"/>
                  </a:lnTo>
                  <a:lnTo>
                    <a:pt x="1" y="6577"/>
                  </a:lnTo>
                  <a:lnTo>
                    <a:pt x="49" y="6236"/>
                  </a:lnTo>
                  <a:lnTo>
                    <a:pt x="74" y="5895"/>
                  </a:lnTo>
                  <a:lnTo>
                    <a:pt x="147" y="5554"/>
                  </a:lnTo>
                  <a:lnTo>
                    <a:pt x="220" y="5213"/>
                  </a:lnTo>
                  <a:lnTo>
                    <a:pt x="317" y="4872"/>
                  </a:lnTo>
                  <a:lnTo>
                    <a:pt x="415" y="4555"/>
                  </a:lnTo>
                  <a:lnTo>
                    <a:pt x="561" y="4238"/>
                  </a:lnTo>
                  <a:lnTo>
                    <a:pt x="683" y="3946"/>
                  </a:lnTo>
                  <a:lnTo>
                    <a:pt x="853" y="3630"/>
                  </a:lnTo>
                  <a:lnTo>
                    <a:pt x="999" y="3337"/>
                  </a:lnTo>
                  <a:lnTo>
                    <a:pt x="1194" y="3069"/>
                  </a:lnTo>
                  <a:lnTo>
                    <a:pt x="1389" y="2802"/>
                  </a:lnTo>
                  <a:lnTo>
                    <a:pt x="1584" y="2534"/>
                  </a:lnTo>
                  <a:lnTo>
                    <a:pt x="1803" y="2290"/>
                  </a:lnTo>
                  <a:lnTo>
                    <a:pt x="2047" y="2047"/>
                  </a:lnTo>
                  <a:lnTo>
                    <a:pt x="2290" y="1803"/>
                  </a:lnTo>
                  <a:lnTo>
                    <a:pt x="2534" y="1584"/>
                  </a:lnTo>
                  <a:lnTo>
                    <a:pt x="2802" y="1389"/>
                  </a:lnTo>
                  <a:lnTo>
                    <a:pt x="3069" y="1194"/>
                  </a:lnTo>
                  <a:lnTo>
                    <a:pt x="3337" y="999"/>
                  </a:lnTo>
                  <a:lnTo>
                    <a:pt x="3630" y="853"/>
                  </a:lnTo>
                  <a:lnTo>
                    <a:pt x="3946" y="683"/>
                  </a:lnTo>
                  <a:lnTo>
                    <a:pt x="4239" y="561"/>
                  </a:lnTo>
                  <a:lnTo>
                    <a:pt x="4555" y="415"/>
                  </a:lnTo>
                  <a:lnTo>
                    <a:pt x="4872" y="317"/>
                  </a:lnTo>
                  <a:lnTo>
                    <a:pt x="5213" y="220"/>
                  </a:lnTo>
                  <a:lnTo>
                    <a:pt x="5554" y="147"/>
                  </a:lnTo>
                  <a:lnTo>
                    <a:pt x="5895" y="74"/>
                  </a:lnTo>
                  <a:lnTo>
                    <a:pt x="6236" y="49"/>
                  </a:lnTo>
                  <a:lnTo>
                    <a:pt x="6577" y="1"/>
                  </a:lnTo>
                  <a:lnTo>
                    <a:pt x="6942" y="1"/>
                  </a:lnTo>
                  <a:lnTo>
                    <a:pt x="6942" y="1"/>
                  </a:lnTo>
                  <a:lnTo>
                    <a:pt x="7307" y="1"/>
                  </a:lnTo>
                  <a:lnTo>
                    <a:pt x="7648" y="49"/>
                  </a:lnTo>
                  <a:lnTo>
                    <a:pt x="7989" y="74"/>
                  </a:lnTo>
                  <a:lnTo>
                    <a:pt x="8330" y="147"/>
                  </a:lnTo>
                  <a:lnTo>
                    <a:pt x="8671" y="220"/>
                  </a:lnTo>
                  <a:lnTo>
                    <a:pt x="9012" y="317"/>
                  </a:lnTo>
                  <a:lnTo>
                    <a:pt x="9329" y="415"/>
                  </a:lnTo>
                  <a:lnTo>
                    <a:pt x="9645" y="561"/>
                  </a:lnTo>
                  <a:lnTo>
                    <a:pt x="9938" y="683"/>
                  </a:lnTo>
                  <a:lnTo>
                    <a:pt x="10254" y="853"/>
                  </a:lnTo>
                  <a:lnTo>
                    <a:pt x="10546" y="999"/>
                  </a:lnTo>
                  <a:lnTo>
                    <a:pt x="10814" y="1194"/>
                  </a:lnTo>
                  <a:lnTo>
                    <a:pt x="11082" y="1389"/>
                  </a:lnTo>
                  <a:lnTo>
                    <a:pt x="11350" y="1584"/>
                  </a:lnTo>
                  <a:lnTo>
                    <a:pt x="11594" y="1803"/>
                  </a:lnTo>
                  <a:lnTo>
                    <a:pt x="11837" y="2047"/>
                  </a:lnTo>
                  <a:lnTo>
                    <a:pt x="12081" y="2290"/>
                  </a:lnTo>
                  <a:lnTo>
                    <a:pt x="12300" y="2534"/>
                  </a:lnTo>
                  <a:lnTo>
                    <a:pt x="12495" y="2802"/>
                  </a:lnTo>
                  <a:lnTo>
                    <a:pt x="12690" y="3069"/>
                  </a:lnTo>
                  <a:lnTo>
                    <a:pt x="12885" y="3337"/>
                  </a:lnTo>
                  <a:lnTo>
                    <a:pt x="13031" y="3630"/>
                  </a:lnTo>
                  <a:lnTo>
                    <a:pt x="13201" y="3946"/>
                  </a:lnTo>
                  <a:lnTo>
                    <a:pt x="13323" y="4238"/>
                  </a:lnTo>
                  <a:lnTo>
                    <a:pt x="13469" y="4555"/>
                  </a:lnTo>
                  <a:lnTo>
                    <a:pt x="13566" y="4872"/>
                  </a:lnTo>
                  <a:lnTo>
                    <a:pt x="13664" y="5213"/>
                  </a:lnTo>
                  <a:lnTo>
                    <a:pt x="13737" y="5554"/>
                  </a:lnTo>
                  <a:lnTo>
                    <a:pt x="13810" y="5895"/>
                  </a:lnTo>
                  <a:lnTo>
                    <a:pt x="13834" y="6236"/>
                  </a:lnTo>
                  <a:lnTo>
                    <a:pt x="13883" y="6577"/>
                  </a:lnTo>
                  <a:lnTo>
                    <a:pt x="13883" y="6942"/>
                  </a:lnTo>
                  <a:lnTo>
                    <a:pt x="13883" y="6942"/>
                  </a:lnTo>
                  <a:lnTo>
                    <a:pt x="13883" y="7307"/>
                  </a:lnTo>
                  <a:lnTo>
                    <a:pt x="13834" y="7648"/>
                  </a:lnTo>
                  <a:lnTo>
                    <a:pt x="13810" y="7989"/>
                  </a:lnTo>
                  <a:lnTo>
                    <a:pt x="13737" y="8330"/>
                  </a:lnTo>
                  <a:lnTo>
                    <a:pt x="13664" y="8671"/>
                  </a:lnTo>
                  <a:lnTo>
                    <a:pt x="13566" y="9012"/>
                  </a:lnTo>
                  <a:lnTo>
                    <a:pt x="13469" y="9329"/>
                  </a:lnTo>
                  <a:lnTo>
                    <a:pt x="13323" y="9645"/>
                  </a:lnTo>
                  <a:lnTo>
                    <a:pt x="13201" y="9938"/>
                  </a:lnTo>
                  <a:lnTo>
                    <a:pt x="13031" y="10254"/>
                  </a:lnTo>
                  <a:lnTo>
                    <a:pt x="12885" y="10546"/>
                  </a:lnTo>
                  <a:lnTo>
                    <a:pt x="12690" y="10814"/>
                  </a:lnTo>
                  <a:lnTo>
                    <a:pt x="12495" y="11082"/>
                  </a:lnTo>
                  <a:lnTo>
                    <a:pt x="12300" y="11350"/>
                  </a:lnTo>
                  <a:lnTo>
                    <a:pt x="12081" y="11594"/>
                  </a:lnTo>
                  <a:lnTo>
                    <a:pt x="11837" y="11837"/>
                  </a:lnTo>
                  <a:lnTo>
                    <a:pt x="11594" y="12081"/>
                  </a:lnTo>
                  <a:lnTo>
                    <a:pt x="11350" y="12300"/>
                  </a:lnTo>
                  <a:lnTo>
                    <a:pt x="11082" y="12495"/>
                  </a:lnTo>
                  <a:lnTo>
                    <a:pt x="10814" y="12690"/>
                  </a:lnTo>
                  <a:lnTo>
                    <a:pt x="10546" y="12884"/>
                  </a:lnTo>
                  <a:lnTo>
                    <a:pt x="10254" y="13031"/>
                  </a:lnTo>
                  <a:lnTo>
                    <a:pt x="9938" y="13201"/>
                  </a:lnTo>
                  <a:lnTo>
                    <a:pt x="9645" y="13323"/>
                  </a:lnTo>
                  <a:lnTo>
                    <a:pt x="9329" y="13469"/>
                  </a:lnTo>
                  <a:lnTo>
                    <a:pt x="9012" y="13566"/>
                  </a:lnTo>
                  <a:lnTo>
                    <a:pt x="8671" y="13664"/>
                  </a:lnTo>
                  <a:lnTo>
                    <a:pt x="8330" y="13737"/>
                  </a:lnTo>
                  <a:lnTo>
                    <a:pt x="7989" y="13810"/>
                  </a:lnTo>
                  <a:lnTo>
                    <a:pt x="7648" y="13834"/>
                  </a:lnTo>
                  <a:lnTo>
                    <a:pt x="7307" y="13883"/>
                  </a:lnTo>
                  <a:lnTo>
                    <a:pt x="6942" y="13883"/>
                  </a:lnTo>
                  <a:lnTo>
                    <a:pt x="6942" y="13883"/>
                  </a:lnTo>
                  <a:close/>
                </a:path>
              </a:pathLst>
            </a:custGeom>
            <a:noFill/>
            <a:ln cap="rnd" cmpd="sng" w="1905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" name="Google Shape;795;p64"/>
            <p:cNvSpPr/>
            <p:nvPr/>
          </p:nvSpPr>
          <p:spPr>
            <a:xfrm>
              <a:off x="6848850" y="397625"/>
              <a:ext cx="54825" cy="169300"/>
            </a:xfrm>
            <a:custGeom>
              <a:rect b="b" l="l" r="r" t="t"/>
              <a:pathLst>
                <a:path extrusionOk="0" fill="none" h="6772" w="2193">
                  <a:moveTo>
                    <a:pt x="1" y="1"/>
                  </a:moveTo>
                  <a:lnTo>
                    <a:pt x="1" y="4580"/>
                  </a:lnTo>
                  <a:lnTo>
                    <a:pt x="2193" y="6772"/>
                  </a:lnTo>
                </a:path>
              </a:pathLst>
            </a:custGeom>
            <a:noFill/>
            <a:ln cap="rnd" cmpd="sng" w="1905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6" name="Google Shape;796;p64"/>
            <p:cNvSpPr/>
            <p:nvPr/>
          </p:nvSpPr>
          <p:spPr>
            <a:xfrm>
              <a:off x="6847025" y="333700"/>
              <a:ext cx="25" cy="29250"/>
            </a:xfrm>
            <a:custGeom>
              <a:rect b="b" l="l" r="r" t="t"/>
              <a:pathLst>
                <a:path extrusionOk="0" fill="none" h="1170" w="1">
                  <a:moveTo>
                    <a:pt x="1" y="1170"/>
                  </a:moveTo>
                  <a:lnTo>
                    <a:pt x="1" y="1"/>
                  </a:lnTo>
                </a:path>
              </a:pathLst>
            </a:custGeom>
            <a:noFill/>
            <a:ln cap="rnd" cmpd="sng" w="1905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" name="Google Shape;797;p64"/>
            <p:cNvSpPr/>
            <p:nvPr/>
          </p:nvSpPr>
          <p:spPr>
            <a:xfrm>
              <a:off x="6760575" y="356850"/>
              <a:ext cx="25" cy="25"/>
            </a:xfrm>
            <a:custGeom>
              <a:rect b="b" l="l" r="r" t="t"/>
              <a:pathLst>
                <a:path extrusionOk="0" fill="none" h="1" w="1">
                  <a:moveTo>
                    <a:pt x="1" y="0"/>
                  </a:moveTo>
                  <a:lnTo>
                    <a:pt x="1" y="0"/>
                  </a:lnTo>
                </a:path>
              </a:pathLst>
            </a:custGeom>
            <a:noFill/>
            <a:ln cap="rnd" cmpd="sng" w="1905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" name="Google Shape;798;p64"/>
            <p:cNvSpPr/>
            <p:nvPr/>
          </p:nvSpPr>
          <p:spPr>
            <a:xfrm>
              <a:off x="6760575" y="356850"/>
              <a:ext cx="14025" cy="24975"/>
            </a:xfrm>
            <a:custGeom>
              <a:rect b="b" l="l" r="r" t="t"/>
              <a:pathLst>
                <a:path extrusionOk="0" fill="none" h="999" w="561">
                  <a:moveTo>
                    <a:pt x="1" y="0"/>
                  </a:moveTo>
                  <a:lnTo>
                    <a:pt x="561" y="999"/>
                  </a:lnTo>
                </a:path>
              </a:pathLst>
            </a:custGeom>
            <a:noFill/>
            <a:ln cap="rnd" cmpd="sng" w="1905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9" name="Google Shape;799;p64"/>
            <p:cNvSpPr/>
            <p:nvPr/>
          </p:nvSpPr>
          <p:spPr>
            <a:xfrm>
              <a:off x="6696650" y="420775"/>
              <a:ext cx="25" cy="25"/>
            </a:xfrm>
            <a:custGeom>
              <a:rect b="b" l="l" r="r" t="t"/>
              <a:pathLst>
                <a:path extrusionOk="0" fill="none" h="1" w="1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noFill/>
            <a:ln cap="rnd" cmpd="sng" w="1905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0" name="Google Shape;800;p64"/>
            <p:cNvSpPr/>
            <p:nvPr/>
          </p:nvSpPr>
          <p:spPr>
            <a:xfrm>
              <a:off x="6696650" y="420775"/>
              <a:ext cx="24975" cy="14025"/>
            </a:xfrm>
            <a:custGeom>
              <a:rect b="b" l="l" r="r" t="t"/>
              <a:pathLst>
                <a:path extrusionOk="0" fill="none" h="561" w="999">
                  <a:moveTo>
                    <a:pt x="0" y="0"/>
                  </a:moveTo>
                  <a:lnTo>
                    <a:pt x="999" y="561"/>
                  </a:lnTo>
                </a:path>
              </a:pathLst>
            </a:custGeom>
            <a:noFill/>
            <a:ln cap="rnd" cmpd="sng" w="1905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1" name="Google Shape;801;p64"/>
            <p:cNvSpPr/>
            <p:nvPr/>
          </p:nvSpPr>
          <p:spPr>
            <a:xfrm>
              <a:off x="6673500" y="507225"/>
              <a:ext cx="29250" cy="25"/>
            </a:xfrm>
            <a:custGeom>
              <a:rect b="b" l="l" r="r" t="t"/>
              <a:pathLst>
                <a:path extrusionOk="0" fill="none" h="1" w="1170">
                  <a:moveTo>
                    <a:pt x="1" y="1"/>
                  </a:moveTo>
                  <a:lnTo>
                    <a:pt x="1170" y="1"/>
                  </a:lnTo>
                </a:path>
              </a:pathLst>
            </a:custGeom>
            <a:noFill/>
            <a:ln cap="rnd" cmpd="sng" w="1905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2" name="Google Shape;802;p64"/>
            <p:cNvSpPr/>
            <p:nvPr/>
          </p:nvSpPr>
          <p:spPr>
            <a:xfrm>
              <a:off x="6696650" y="593700"/>
              <a:ext cx="25" cy="25"/>
            </a:xfrm>
            <a:custGeom>
              <a:rect b="b" l="l" r="r" t="t"/>
              <a:pathLst>
                <a:path extrusionOk="0" fill="none" h="1" w="1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noFill/>
            <a:ln cap="rnd" cmpd="sng" w="1905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3" name="Google Shape;803;p64"/>
            <p:cNvSpPr/>
            <p:nvPr/>
          </p:nvSpPr>
          <p:spPr>
            <a:xfrm>
              <a:off x="6696650" y="579700"/>
              <a:ext cx="24975" cy="14025"/>
            </a:xfrm>
            <a:custGeom>
              <a:rect b="b" l="l" r="r" t="t"/>
              <a:pathLst>
                <a:path extrusionOk="0" fill="none" h="561" w="999">
                  <a:moveTo>
                    <a:pt x="0" y="560"/>
                  </a:moveTo>
                  <a:lnTo>
                    <a:pt x="999" y="0"/>
                  </a:lnTo>
                </a:path>
              </a:pathLst>
            </a:custGeom>
            <a:noFill/>
            <a:ln cap="rnd" cmpd="sng" w="1905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4" name="Google Shape;804;p64"/>
            <p:cNvSpPr/>
            <p:nvPr/>
          </p:nvSpPr>
          <p:spPr>
            <a:xfrm>
              <a:off x="6760575" y="632675"/>
              <a:ext cx="14025" cy="24975"/>
            </a:xfrm>
            <a:custGeom>
              <a:rect b="b" l="l" r="r" t="t"/>
              <a:pathLst>
                <a:path extrusionOk="0" fill="none" h="999" w="561">
                  <a:moveTo>
                    <a:pt x="1" y="999"/>
                  </a:moveTo>
                  <a:lnTo>
                    <a:pt x="561" y="0"/>
                  </a:lnTo>
                </a:path>
              </a:pathLst>
            </a:custGeom>
            <a:noFill/>
            <a:ln cap="rnd" cmpd="sng" w="1905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5" name="Google Shape;805;p64"/>
            <p:cNvSpPr/>
            <p:nvPr/>
          </p:nvSpPr>
          <p:spPr>
            <a:xfrm>
              <a:off x="6760575" y="657625"/>
              <a:ext cx="25" cy="25"/>
            </a:xfrm>
            <a:custGeom>
              <a:rect b="b" l="l" r="r" t="t"/>
              <a:pathLst>
                <a:path extrusionOk="0" fill="none" h="1" w="1">
                  <a:moveTo>
                    <a:pt x="1" y="1"/>
                  </a:moveTo>
                  <a:lnTo>
                    <a:pt x="1" y="1"/>
                  </a:lnTo>
                </a:path>
              </a:pathLst>
            </a:custGeom>
            <a:noFill/>
            <a:ln cap="rnd" cmpd="sng" w="1905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6" name="Google Shape;806;p64"/>
            <p:cNvSpPr/>
            <p:nvPr/>
          </p:nvSpPr>
          <p:spPr>
            <a:xfrm>
              <a:off x="6847025" y="651550"/>
              <a:ext cx="25" cy="29250"/>
            </a:xfrm>
            <a:custGeom>
              <a:rect b="b" l="l" r="r" t="t"/>
              <a:pathLst>
                <a:path extrusionOk="0" fill="none" h="1170" w="1">
                  <a:moveTo>
                    <a:pt x="1" y="0"/>
                  </a:moveTo>
                  <a:lnTo>
                    <a:pt x="1" y="1169"/>
                  </a:lnTo>
                </a:path>
              </a:pathLst>
            </a:custGeom>
            <a:noFill/>
            <a:ln cap="rnd" cmpd="sng" w="1905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7" name="Google Shape;807;p64"/>
            <p:cNvSpPr/>
            <p:nvPr/>
          </p:nvSpPr>
          <p:spPr>
            <a:xfrm>
              <a:off x="6919500" y="632675"/>
              <a:ext cx="14025" cy="24975"/>
            </a:xfrm>
            <a:custGeom>
              <a:rect b="b" l="l" r="r" t="t"/>
              <a:pathLst>
                <a:path extrusionOk="0" fill="none" h="999" w="561">
                  <a:moveTo>
                    <a:pt x="560" y="999"/>
                  </a:moveTo>
                  <a:lnTo>
                    <a:pt x="0" y="0"/>
                  </a:lnTo>
                </a:path>
              </a:pathLst>
            </a:custGeom>
            <a:noFill/>
            <a:ln cap="rnd" cmpd="sng" w="1905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8" name="Google Shape;808;p64"/>
            <p:cNvSpPr/>
            <p:nvPr/>
          </p:nvSpPr>
          <p:spPr>
            <a:xfrm>
              <a:off x="6933500" y="657625"/>
              <a:ext cx="25" cy="25"/>
            </a:xfrm>
            <a:custGeom>
              <a:rect b="b" l="l" r="r" t="t"/>
              <a:pathLst>
                <a:path extrusionOk="0" fill="none" h="1" w="1">
                  <a:moveTo>
                    <a:pt x="0" y="1"/>
                  </a:moveTo>
                  <a:lnTo>
                    <a:pt x="0" y="1"/>
                  </a:lnTo>
                </a:path>
              </a:pathLst>
            </a:custGeom>
            <a:noFill/>
            <a:ln cap="rnd" cmpd="sng" w="1905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9" name="Google Shape;809;p64"/>
            <p:cNvSpPr/>
            <p:nvPr/>
          </p:nvSpPr>
          <p:spPr>
            <a:xfrm>
              <a:off x="6972475" y="579700"/>
              <a:ext cx="24975" cy="14025"/>
            </a:xfrm>
            <a:custGeom>
              <a:rect b="b" l="l" r="r" t="t"/>
              <a:pathLst>
                <a:path extrusionOk="0" fill="none" h="561" w="999">
                  <a:moveTo>
                    <a:pt x="999" y="560"/>
                  </a:moveTo>
                  <a:lnTo>
                    <a:pt x="0" y="0"/>
                  </a:lnTo>
                </a:path>
              </a:pathLst>
            </a:custGeom>
            <a:noFill/>
            <a:ln cap="rnd" cmpd="sng" w="1905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0" name="Google Shape;810;p64"/>
            <p:cNvSpPr/>
            <p:nvPr/>
          </p:nvSpPr>
          <p:spPr>
            <a:xfrm>
              <a:off x="6997425" y="593700"/>
              <a:ext cx="25" cy="25"/>
            </a:xfrm>
            <a:custGeom>
              <a:rect b="b" l="l" r="r" t="t"/>
              <a:pathLst>
                <a:path extrusionOk="0" fill="none" h="1" w="1">
                  <a:moveTo>
                    <a:pt x="1" y="0"/>
                  </a:moveTo>
                  <a:lnTo>
                    <a:pt x="1" y="0"/>
                  </a:lnTo>
                </a:path>
              </a:pathLst>
            </a:custGeom>
            <a:noFill/>
            <a:ln cap="rnd" cmpd="sng" w="1905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1" name="Google Shape;811;p64"/>
            <p:cNvSpPr/>
            <p:nvPr/>
          </p:nvSpPr>
          <p:spPr>
            <a:xfrm>
              <a:off x="6991350" y="507225"/>
              <a:ext cx="29250" cy="25"/>
            </a:xfrm>
            <a:custGeom>
              <a:rect b="b" l="l" r="r" t="t"/>
              <a:pathLst>
                <a:path extrusionOk="0" fill="none" h="1" w="1170">
                  <a:moveTo>
                    <a:pt x="1169" y="1"/>
                  </a:moveTo>
                  <a:lnTo>
                    <a:pt x="0" y="1"/>
                  </a:lnTo>
                </a:path>
              </a:pathLst>
            </a:custGeom>
            <a:noFill/>
            <a:ln cap="rnd" cmpd="sng" w="1905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2" name="Google Shape;812;p64"/>
            <p:cNvSpPr/>
            <p:nvPr/>
          </p:nvSpPr>
          <p:spPr>
            <a:xfrm>
              <a:off x="6972475" y="420775"/>
              <a:ext cx="24975" cy="14025"/>
            </a:xfrm>
            <a:custGeom>
              <a:rect b="b" l="l" r="r" t="t"/>
              <a:pathLst>
                <a:path extrusionOk="0" fill="none" h="561" w="999">
                  <a:moveTo>
                    <a:pt x="0" y="561"/>
                  </a:moveTo>
                  <a:lnTo>
                    <a:pt x="999" y="0"/>
                  </a:lnTo>
                </a:path>
              </a:pathLst>
            </a:custGeom>
            <a:noFill/>
            <a:ln cap="rnd" cmpd="sng" w="1905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3" name="Google Shape;813;p64"/>
            <p:cNvSpPr/>
            <p:nvPr/>
          </p:nvSpPr>
          <p:spPr>
            <a:xfrm>
              <a:off x="6997425" y="420775"/>
              <a:ext cx="25" cy="25"/>
            </a:xfrm>
            <a:custGeom>
              <a:rect b="b" l="l" r="r" t="t"/>
              <a:pathLst>
                <a:path extrusionOk="0" fill="none" h="1" w="1">
                  <a:moveTo>
                    <a:pt x="1" y="0"/>
                  </a:moveTo>
                  <a:lnTo>
                    <a:pt x="1" y="0"/>
                  </a:lnTo>
                </a:path>
              </a:pathLst>
            </a:custGeom>
            <a:noFill/>
            <a:ln cap="rnd" cmpd="sng" w="1905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4" name="Google Shape;814;p64"/>
            <p:cNvSpPr/>
            <p:nvPr/>
          </p:nvSpPr>
          <p:spPr>
            <a:xfrm>
              <a:off x="6919500" y="356850"/>
              <a:ext cx="14025" cy="24975"/>
            </a:xfrm>
            <a:custGeom>
              <a:rect b="b" l="l" r="r" t="t"/>
              <a:pathLst>
                <a:path extrusionOk="0" fill="none" h="999" w="561">
                  <a:moveTo>
                    <a:pt x="560" y="0"/>
                  </a:moveTo>
                  <a:lnTo>
                    <a:pt x="0" y="999"/>
                  </a:lnTo>
                </a:path>
              </a:pathLst>
            </a:custGeom>
            <a:noFill/>
            <a:ln cap="rnd" cmpd="sng" w="1905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5" name="Google Shape;815;p64"/>
            <p:cNvSpPr/>
            <p:nvPr/>
          </p:nvSpPr>
          <p:spPr>
            <a:xfrm>
              <a:off x="6933500" y="356850"/>
              <a:ext cx="25" cy="25"/>
            </a:xfrm>
            <a:custGeom>
              <a:rect b="b" l="l" r="r" t="t"/>
              <a:pathLst>
                <a:path extrusionOk="0" fill="none" h="1" w="1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noFill/>
            <a:ln cap="rnd" cmpd="sng" w="1905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816" name="Google Shape;816;p6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51475" y="3541150"/>
            <a:ext cx="1371599" cy="137159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817" name="Google Shape;817;p64"/>
          <p:cNvGrpSpPr/>
          <p:nvPr/>
        </p:nvGrpSpPr>
        <p:grpSpPr>
          <a:xfrm>
            <a:off x="4879574" y="3541140"/>
            <a:ext cx="1371601" cy="1371619"/>
            <a:chOff x="2605025" y="4998300"/>
            <a:chExt cx="417700" cy="429275"/>
          </a:xfrm>
        </p:grpSpPr>
        <p:sp>
          <p:nvSpPr>
            <p:cNvPr id="818" name="Google Shape;818;p64"/>
            <p:cNvSpPr/>
            <p:nvPr/>
          </p:nvSpPr>
          <p:spPr>
            <a:xfrm>
              <a:off x="2819350" y="5216875"/>
              <a:ext cx="202150" cy="210700"/>
            </a:xfrm>
            <a:custGeom>
              <a:rect b="b" l="l" r="r" t="t"/>
              <a:pathLst>
                <a:path extrusionOk="0" fill="none" h="8428" w="8086">
                  <a:moveTo>
                    <a:pt x="0" y="1851"/>
                  </a:moveTo>
                  <a:lnTo>
                    <a:pt x="5797" y="8135"/>
                  </a:lnTo>
                  <a:lnTo>
                    <a:pt x="5797" y="8135"/>
                  </a:lnTo>
                  <a:lnTo>
                    <a:pt x="5943" y="8257"/>
                  </a:lnTo>
                  <a:lnTo>
                    <a:pt x="6113" y="8354"/>
                  </a:lnTo>
                  <a:lnTo>
                    <a:pt x="6284" y="8403"/>
                  </a:lnTo>
                  <a:lnTo>
                    <a:pt x="6478" y="8427"/>
                  </a:lnTo>
                  <a:lnTo>
                    <a:pt x="6649" y="8403"/>
                  </a:lnTo>
                  <a:lnTo>
                    <a:pt x="6819" y="8354"/>
                  </a:lnTo>
                  <a:lnTo>
                    <a:pt x="6990" y="8257"/>
                  </a:lnTo>
                  <a:lnTo>
                    <a:pt x="7136" y="8135"/>
                  </a:lnTo>
                  <a:lnTo>
                    <a:pt x="7818" y="7453"/>
                  </a:lnTo>
                  <a:lnTo>
                    <a:pt x="7818" y="7453"/>
                  </a:lnTo>
                  <a:lnTo>
                    <a:pt x="7940" y="7307"/>
                  </a:lnTo>
                  <a:lnTo>
                    <a:pt x="8037" y="7136"/>
                  </a:lnTo>
                  <a:lnTo>
                    <a:pt x="8086" y="6966"/>
                  </a:lnTo>
                  <a:lnTo>
                    <a:pt x="8086" y="6795"/>
                  </a:lnTo>
                  <a:lnTo>
                    <a:pt x="8086" y="6601"/>
                  </a:lnTo>
                  <a:lnTo>
                    <a:pt x="8037" y="6430"/>
                  </a:lnTo>
                  <a:lnTo>
                    <a:pt x="7940" y="6260"/>
                  </a:lnTo>
                  <a:lnTo>
                    <a:pt x="7818" y="6114"/>
                  </a:lnTo>
                  <a:lnTo>
                    <a:pt x="1705" y="0"/>
                  </a:lnTo>
                </a:path>
              </a:pathLst>
            </a:custGeom>
            <a:noFill/>
            <a:ln cap="rnd" cmpd="sng" w="1905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9" name="Google Shape;819;p64"/>
            <p:cNvSpPr/>
            <p:nvPr/>
          </p:nvSpPr>
          <p:spPr>
            <a:xfrm>
              <a:off x="2606225" y="4998300"/>
              <a:ext cx="203400" cy="207650"/>
            </a:xfrm>
            <a:custGeom>
              <a:rect b="b" l="l" r="r" t="t"/>
              <a:pathLst>
                <a:path extrusionOk="0" fill="none" h="8306" w="8136">
                  <a:moveTo>
                    <a:pt x="8135" y="6649"/>
                  </a:moveTo>
                  <a:lnTo>
                    <a:pt x="4433" y="2947"/>
                  </a:lnTo>
                  <a:lnTo>
                    <a:pt x="1730" y="244"/>
                  </a:lnTo>
                  <a:lnTo>
                    <a:pt x="1730" y="244"/>
                  </a:lnTo>
                  <a:lnTo>
                    <a:pt x="1584" y="122"/>
                  </a:lnTo>
                  <a:lnTo>
                    <a:pt x="1413" y="49"/>
                  </a:lnTo>
                  <a:lnTo>
                    <a:pt x="1243" y="0"/>
                  </a:lnTo>
                  <a:lnTo>
                    <a:pt x="1048" y="0"/>
                  </a:lnTo>
                  <a:lnTo>
                    <a:pt x="878" y="0"/>
                  </a:lnTo>
                  <a:lnTo>
                    <a:pt x="683" y="49"/>
                  </a:lnTo>
                  <a:lnTo>
                    <a:pt x="512" y="122"/>
                  </a:lnTo>
                  <a:lnTo>
                    <a:pt x="390" y="244"/>
                  </a:lnTo>
                  <a:lnTo>
                    <a:pt x="390" y="244"/>
                  </a:lnTo>
                  <a:lnTo>
                    <a:pt x="269" y="365"/>
                  </a:lnTo>
                  <a:lnTo>
                    <a:pt x="171" y="511"/>
                  </a:lnTo>
                  <a:lnTo>
                    <a:pt x="98" y="682"/>
                  </a:lnTo>
                  <a:lnTo>
                    <a:pt x="50" y="852"/>
                  </a:lnTo>
                  <a:lnTo>
                    <a:pt x="1" y="1023"/>
                  </a:lnTo>
                  <a:lnTo>
                    <a:pt x="1" y="1218"/>
                  </a:lnTo>
                  <a:lnTo>
                    <a:pt x="1" y="1413"/>
                  </a:lnTo>
                  <a:lnTo>
                    <a:pt x="1" y="1607"/>
                  </a:lnTo>
                  <a:lnTo>
                    <a:pt x="74" y="2021"/>
                  </a:lnTo>
                  <a:lnTo>
                    <a:pt x="220" y="2484"/>
                  </a:lnTo>
                  <a:lnTo>
                    <a:pt x="390" y="2923"/>
                  </a:lnTo>
                  <a:lnTo>
                    <a:pt x="610" y="3385"/>
                  </a:lnTo>
                  <a:lnTo>
                    <a:pt x="853" y="3872"/>
                  </a:lnTo>
                  <a:lnTo>
                    <a:pt x="1121" y="4311"/>
                  </a:lnTo>
                  <a:lnTo>
                    <a:pt x="1413" y="4774"/>
                  </a:lnTo>
                  <a:lnTo>
                    <a:pt x="1706" y="5188"/>
                  </a:lnTo>
                  <a:lnTo>
                    <a:pt x="1998" y="5577"/>
                  </a:lnTo>
                  <a:lnTo>
                    <a:pt x="2290" y="5943"/>
                  </a:lnTo>
                  <a:lnTo>
                    <a:pt x="2582" y="6284"/>
                  </a:lnTo>
                  <a:lnTo>
                    <a:pt x="2850" y="6551"/>
                  </a:lnTo>
                  <a:lnTo>
                    <a:pt x="2850" y="6551"/>
                  </a:lnTo>
                  <a:lnTo>
                    <a:pt x="3070" y="6771"/>
                  </a:lnTo>
                  <a:lnTo>
                    <a:pt x="3313" y="6966"/>
                  </a:lnTo>
                  <a:lnTo>
                    <a:pt x="3557" y="7136"/>
                  </a:lnTo>
                  <a:lnTo>
                    <a:pt x="3800" y="7307"/>
                  </a:lnTo>
                  <a:lnTo>
                    <a:pt x="4312" y="7599"/>
                  </a:lnTo>
                  <a:lnTo>
                    <a:pt x="4823" y="7818"/>
                  </a:lnTo>
                  <a:lnTo>
                    <a:pt x="5310" y="8013"/>
                  </a:lnTo>
                  <a:lnTo>
                    <a:pt x="5724" y="8159"/>
                  </a:lnTo>
                  <a:lnTo>
                    <a:pt x="6333" y="8305"/>
                  </a:lnTo>
                </a:path>
              </a:pathLst>
            </a:custGeom>
            <a:noFill/>
            <a:ln cap="rnd" cmpd="sng" w="1905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0" name="Google Shape;820;p64"/>
            <p:cNvSpPr/>
            <p:nvPr/>
          </p:nvSpPr>
          <p:spPr>
            <a:xfrm>
              <a:off x="2605025" y="5003775"/>
              <a:ext cx="417700" cy="417700"/>
            </a:xfrm>
            <a:custGeom>
              <a:rect b="b" l="l" r="r" t="t"/>
              <a:pathLst>
                <a:path extrusionOk="0" fill="none" h="16708" w="16708">
                  <a:moveTo>
                    <a:pt x="13931" y="6820"/>
                  </a:moveTo>
                  <a:lnTo>
                    <a:pt x="13931" y="6820"/>
                  </a:lnTo>
                  <a:lnTo>
                    <a:pt x="14126" y="6625"/>
                  </a:lnTo>
                  <a:lnTo>
                    <a:pt x="14345" y="6357"/>
                  </a:lnTo>
                  <a:lnTo>
                    <a:pt x="14784" y="5797"/>
                  </a:lnTo>
                  <a:lnTo>
                    <a:pt x="15246" y="5139"/>
                  </a:lnTo>
                  <a:lnTo>
                    <a:pt x="15685" y="4482"/>
                  </a:lnTo>
                  <a:lnTo>
                    <a:pt x="16367" y="3386"/>
                  </a:lnTo>
                  <a:lnTo>
                    <a:pt x="16659" y="2923"/>
                  </a:lnTo>
                  <a:lnTo>
                    <a:pt x="16659" y="2923"/>
                  </a:lnTo>
                  <a:lnTo>
                    <a:pt x="16708" y="2825"/>
                  </a:lnTo>
                  <a:lnTo>
                    <a:pt x="16708" y="2728"/>
                  </a:lnTo>
                  <a:lnTo>
                    <a:pt x="16708" y="2655"/>
                  </a:lnTo>
                  <a:lnTo>
                    <a:pt x="16659" y="2582"/>
                  </a:lnTo>
                  <a:lnTo>
                    <a:pt x="16659" y="2582"/>
                  </a:lnTo>
                  <a:lnTo>
                    <a:pt x="16586" y="2533"/>
                  </a:lnTo>
                  <a:lnTo>
                    <a:pt x="16488" y="2533"/>
                  </a:lnTo>
                  <a:lnTo>
                    <a:pt x="16415" y="2533"/>
                  </a:lnTo>
                  <a:lnTo>
                    <a:pt x="16318" y="2582"/>
                  </a:lnTo>
                  <a:lnTo>
                    <a:pt x="13615" y="4944"/>
                  </a:lnTo>
                  <a:lnTo>
                    <a:pt x="13615" y="4944"/>
                  </a:lnTo>
                  <a:lnTo>
                    <a:pt x="13541" y="4993"/>
                  </a:lnTo>
                  <a:lnTo>
                    <a:pt x="13420" y="4993"/>
                  </a:lnTo>
                  <a:lnTo>
                    <a:pt x="13322" y="4969"/>
                  </a:lnTo>
                  <a:lnTo>
                    <a:pt x="13200" y="4871"/>
                  </a:lnTo>
                  <a:lnTo>
                    <a:pt x="13200" y="4871"/>
                  </a:lnTo>
                  <a:lnTo>
                    <a:pt x="13103" y="4749"/>
                  </a:lnTo>
                  <a:lnTo>
                    <a:pt x="13054" y="4628"/>
                  </a:lnTo>
                  <a:lnTo>
                    <a:pt x="13054" y="4530"/>
                  </a:lnTo>
                  <a:lnTo>
                    <a:pt x="13103" y="4433"/>
                  </a:lnTo>
                  <a:lnTo>
                    <a:pt x="13103" y="4433"/>
                  </a:lnTo>
                  <a:lnTo>
                    <a:pt x="15563" y="1486"/>
                  </a:lnTo>
                  <a:lnTo>
                    <a:pt x="15563" y="1486"/>
                  </a:lnTo>
                  <a:lnTo>
                    <a:pt x="15612" y="1388"/>
                  </a:lnTo>
                  <a:lnTo>
                    <a:pt x="15612" y="1315"/>
                  </a:lnTo>
                  <a:lnTo>
                    <a:pt x="15612" y="1218"/>
                  </a:lnTo>
                  <a:lnTo>
                    <a:pt x="15563" y="1145"/>
                  </a:lnTo>
                  <a:lnTo>
                    <a:pt x="15563" y="1145"/>
                  </a:lnTo>
                  <a:lnTo>
                    <a:pt x="15490" y="1096"/>
                  </a:lnTo>
                  <a:lnTo>
                    <a:pt x="15392" y="1096"/>
                  </a:lnTo>
                  <a:lnTo>
                    <a:pt x="15319" y="1096"/>
                  </a:lnTo>
                  <a:lnTo>
                    <a:pt x="15222" y="1145"/>
                  </a:lnTo>
                  <a:lnTo>
                    <a:pt x="15222" y="1145"/>
                  </a:lnTo>
                  <a:lnTo>
                    <a:pt x="12275" y="3605"/>
                  </a:lnTo>
                  <a:lnTo>
                    <a:pt x="12275" y="3605"/>
                  </a:lnTo>
                  <a:lnTo>
                    <a:pt x="12178" y="3653"/>
                  </a:lnTo>
                  <a:lnTo>
                    <a:pt x="12080" y="3653"/>
                  </a:lnTo>
                  <a:lnTo>
                    <a:pt x="11958" y="3605"/>
                  </a:lnTo>
                  <a:lnTo>
                    <a:pt x="11861" y="3507"/>
                  </a:lnTo>
                  <a:lnTo>
                    <a:pt x="11861" y="3507"/>
                  </a:lnTo>
                  <a:lnTo>
                    <a:pt x="11764" y="3386"/>
                  </a:lnTo>
                  <a:lnTo>
                    <a:pt x="11715" y="3288"/>
                  </a:lnTo>
                  <a:lnTo>
                    <a:pt x="11715" y="3166"/>
                  </a:lnTo>
                  <a:lnTo>
                    <a:pt x="11764" y="3093"/>
                  </a:lnTo>
                  <a:lnTo>
                    <a:pt x="14126" y="390"/>
                  </a:lnTo>
                  <a:lnTo>
                    <a:pt x="14126" y="390"/>
                  </a:lnTo>
                  <a:lnTo>
                    <a:pt x="14175" y="292"/>
                  </a:lnTo>
                  <a:lnTo>
                    <a:pt x="14175" y="219"/>
                  </a:lnTo>
                  <a:lnTo>
                    <a:pt x="14175" y="122"/>
                  </a:lnTo>
                  <a:lnTo>
                    <a:pt x="14126" y="49"/>
                  </a:lnTo>
                  <a:lnTo>
                    <a:pt x="14126" y="49"/>
                  </a:lnTo>
                  <a:lnTo>
                    <a:pt x="14053" y="0"/>
                  </a:lnTo>
                  <a:lnTo>
                    <a:pt x="13980" y="0"/>
                  </a:lnTo>
                  <a:lnTo>
                    <a:pt x="13882" y="0"/>
                  </a:lnTo>
                  <a:lnTo>
                    <a:pt x="13785" y="49"/>
                  </a:lnTo>
                  <a:lnTo>
                    <a:pt x="13785" y="49"/>
                  </a:lnTo>
                  <a:lnTo>
                    <a:pt x="13322" y="341"/>
                  </a:lnTo>
                  <a:lnTo>
                    <a:pt x="12226" y="1023"/>
                  </a:lnTo>
                  <a:lnTo>
                    <a:pt x="11569" y="1462"/>
                  </a:lnTo>
                  <a:lnTo>
                    <a:pt x="10911" y="1924"/>
                  </a:lnTo>
                  <a:lnTo>
                    <a:pt x="10351" y="2363"/>
                  </a:lnTo>
                  <a:lnTo>
                    <a:pt x="10083" y="2582"/>
                  </a:lnTo>
                  <a:lnTo>
                    <a:pt x="9888" y="2777"/>
                  </a:lnTo>
                  <a:lnTo>
                    <a:pt x="9888" y="2777"/>
                  </a:lnTo>
                  <a:lnTo>
                    <a:pt x="9766" y="2898"/>
                  </a:lnTo>
                  <a:lnTo>
                    <a:pt x="9669" y="3045"/>
                  </a:lnTo>
                  <a:lnTo>
                    <a:pt x="9572" y="3215"/>
                  </a:lnTo>
                  <a:lnTo>
                    <a:pt x="9499" y="3410"/>
                  </a:lnTo>
                  <a:lnTo>
                    <a:pt x="9377" y="3824"/>
                  </a:lnTo>
                  <a:lnTo>
                    <a:pt x="9304" y="4262"/>
                  </a:lnTo>
                  <a:lnTo>
                    <a:pt x="9255" y="4701"/>
                  </a:lnTo>
                  <a:lnTo>
                    <a:pt x="9279" y="5163"/>
                  </a:lnTo>
                  <a:lnTo>
                    <a:pt x="9328" y="5577"/>
                  </a:lnTo>
                  <a:lnTo>
                    <a:pt x="9352" y="5772"/>
                  </a:lnTo>
                  <a:lnTo>
                    <a:pt x="9425" y="5943"/>
                  </a:lnTo>
                  <a:lnTo>
                    <a:pt x="268" y="14418"/>
                  </a:lnTo>
                  <a:lnTo>
                    <a:pt x="268" y="14418"/>
                  </a:lnTo>
                  <a:lnTo>
                    <a:pt x="146" y="14564"/>
                  </a:lnTo>
                  <a:lnTo>
                    <a:pt x="73" y="14735"/>
                  </a:lnTo>
                  <a:lnTo>
                    <a:pt x="0" y="14905"/>
                  </a:lnTo>
                  <a:lnTo>
                    <a:pt x="0" y="15076"/>
                  </a:lnTo>
                  <a:lnTo>
                    <a:pt x="0" y="15271"/>
                  </a:lnTo>
                  <a:lnTo>
                    <a:pt x="73" y="15441"/>
                  </a:lnTo>
                  <a:lnTo>
                    <a:pt x="146" y="15612"/>
                  </a:lnTo>
                  <a:lnTo>
                    <a:pt x="268" y="15758"/>
                  </a:lnTo>
                  <a:lnTo>
                    <a:pt x="950" y="16440"/>
                  </a:lnTo>
                  <a:lnTo>
                    <a:pt x="950" y="16440"/>
                  </a:lnTo>
                  <a:lnTo>
                    <a:pt x="1096" y="16562"/>
                  </a:lnTo>
                  <a:lnTo>
                    <a:pt x="1267" y="16635"/>
                  </a:lnTo>
                  <a:lnTo>
                    <a:pt x="1437" y="16708"/>
                  </a:lnTo>
                  <a:lnTo>
                    <a:pt x="1632" y="16708"/>
                  </a:lnTo>
                  <a:lnTo>
                    <a:pt x="1802" y="16708"/>
                  </a:lnTo>
                  <a:lnTo>
                    <a:pt x="1973" y="16635"/>
                  </a:lnTo>
                  <a:lnTo>
                    <a:pt x="2143" y="16562"/>
                  </a:lnTo>
                  <a:lnTo>
                    <a:pt x="2289" y="16440"/>
                  </a:lnTo>
                  <a:lnTo>
                    <a:pt x="10765" y="7282"/>
                  </a:lnTo>
                  <a:lnTo>
                    <a:pt x="10765" y="7282"/>
                  </a:lnTo>
                  <a:lnTo>
                    <a:pt x="11130" y="7380"/>
                  </a:lnTo>
                  <a:lnTo>
                    <a:pt x="11544" y="7428"/>
                  </a:lnTo>
                  <a:lnTo>
                    <a:pt x="12007" y="7453"/>
                  </a:lnTo>
                  <a:lnTo>
                    <a:pt x="12445" y="7404"/>
                  </a:lnTo>
                  <a:lnTo>
                    <a:pt x="12884" y="7331"/>
                  </a:lnTo>
                  <a:lnTo>
                    <a:pt x="13298" y="7209"/>
                  </a:lnTo>
                  <a:lnTo>
                    <a:pt x="13493" y="7136"/>
                  </a:lnTo>
                  <a:lnTo>
                    <a:pt x="13663" y="7039"/>
                  </a:lnTo>
                  <a:lnTo>
                    <a:pt x="13809" y="6941"/>
                  </a:lnTo>
                  <a:lnTo>
                    <a:pt x="13931" y="6820"/>
                  </a:lnTo>
                  <a:lnTo>
                    <a:pt x="13931" y="6820"/>
                  </a:lnTo>
                  <a:close/>
                </a:path>
              </a:pathLst>
            </a:custGeom>
            <a:noFill/>
            <a:ln cap="rnd" cmpd="sng" w="1905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cxnSp>
        <p:nvCxnSpPr>
          <p:cNvPr id="821" name="Google Shape;821;p64"/>
          <p:cNvCxnSpPr>
            <a:endCxn id="816" idx="0"/>
          </p:cNvCxnSpPr>
          <p:nvPr/>
        </p:nvCxnSpPr>
        <p:spPr>
          <a:xfrm flipH="1">
            <a:off x="1937275" y="2193850"/>
            <a:ext cx="1671000" cy="1347300"/>
          </a:xfrm>
          <a:prstGeom prst="straightConnector1">
            <a:avLst/>
          </a:prstGeom>
          <a:noFill/>
          <a:ln cap="flat" cmpd="sng" w="38100">
            <a:solidFill>
              <a:srgbClr val="FFFFFF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822" name="Google Shape;822;p64"/>
          <p:cNvCxnSpPr/>
          <p:nvPr/>
        </p:nvCxnSpPr>
        <p:spPr>
          <a:xfrm>
            <a:off x="3608125" y="2170850"/>
            <a:ext cx="1710900" cy="1393200"/>
          </a:xfrm>
          <a:prstGeom prst="straightConnector1">
            <a:avLst/>
          </a:prstGeom>
          <a:noFill/>
          <a:ln cap="flat" cmpd="sng" w="38100">
            <a:solidFill>
              <a:srgbClr val="FFFFFF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823" name="Google Shape;823;p64"/>
          <p:cNvSpPr txBox="1"/>
          <p:nvPr/>
        </p:nvSpPr>
        <p:spPr>
          <a:xfrm>
            <a:off x="423925" y="416750"/>
            <a:ext cx="3794400" cy="77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 u="sng">
                <a:solidFill>
                  <a:srgbClr val="FFFFFF"/>
                </a:solidFill>
                <a:latin typeface="Encode Sans Semi Condensed Light"/>
                <a:ea typeface="Encode Sans Semi Condensed Light"/>
                <a:cs typeface="Encode Sans Semi Condensed Light"/>
                <a:sym typeface="Encode Sans Semi Condensed Light"/>
              </a:rPr>
              <a:t>Intervention</a:t>
            </a:r>
            <a:endParaRPr sz="3200" u="sng">
              <a:solidFill>
                <a:srgbClr val="FFFFFF"/>
              </a:solidFill>
              <a:latin typeface="Encode Sans Semi Condensed Light"/>
              <a:ea typeface="Encode Sans Semi Condensed Light"/>
              <a:cs typeface="Encode Sans Semi Condensed Light"/>
              <a:sym typeface="Encode Sans Semi Condensed Light"/>
            </a:endParaRPr>
          </a:p>
        </p:txBody>
      </p:sp>
      <p:sp>
        <p:nvSpPr>
          <p:cNvPr id="824" name="Google Shape;824;p64"/>
          <p:cNvSpPr txBox="1"/>
          <p:nvPr/>
        </p:nvSpPr>
        <p:spPr>
          <a:xfrm>
            <a:off x="3080950" y="1420250"/>
            <a:ext cx="1049700" cy="750600"/>
          </a:xfrm>
          <a:prstGeom prst="rect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rgbClr val="FFFFFF"/>
                </a:solidFill>
                <a:latin typeface="Encode Sans Semi Condensed Light"/>
                <a:ea typeface="Encode Sans Semi Condensed Light"/>
                <a:cs typeface="Encode Sans Semi Condensed Light"/>
                <a:sym typeface="Encode Sans Semi Condensed Light"/>
              </a:rPr>
              <a:t>0.26</a:t>
            </a:r>
            <a:endParaRPr sz="3600">
              <a:solidFill>
                <a:srgbClr val="FFFFFF"/>
              </a:solidFill>
              <a:latin typeface="Encode Sans Semi Condensed Light"/>
              <a:ea typeface="Encode Sans Semi Condensed Light"/>
              <a:cs typeface="Encode Sans Semi Condensed Light"/>
              <a:sym typeface="Encode Sans Semi Condensed Light"/>
            </a:endParaRPr>
          </a:p>
        </p:txBody>
      </p:sp>
      <p:cxnSp>
        <p:nvCxnSpPr>
          <p:cNvPr id="825" name="Google Shape;825;p64"/>
          <p:cNvCxnSpPr>
            <a:endCxn id="824" idx="0"/>
          </p:cNvCxnSpPr>
          <p:nvPr/>
        </p:nvCxnSpPr>
        <p:spPr>
          <a:xfrm flipH="1">
            <a:off x="3605800" y="526850"/>
            <a:ext cx="1570500" cy="893400"/>
          </a:xfrm>
          <a:prstGeom prst="straightConnector1">
            <a:avLst/>
          </a:prstGeom>
          <a:noFill/>
          <a:ln cap="flat" cmpd="sng" w="38100">
            <a:solidFill>
              <a:srgbClr val="FFFFFF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29" name="Shape 8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0" name="Google Shape;830;p65"/>
          <p:cNvSpPr txBox="1"/>
          <p:nvPr>
            <p:ph type="title"/>
          </p:nvPr>
        </p:nvSpPr>
        <p:spPr>
          <a:xfrm>
            <a:off x="514800" y="787200"/>
            <a:ext cx="6373800" cy="665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What’s the point?</a:t>
            </a:r>
            <a:endParaRPr/>
          </a:p>
        </p:txBody>
      </p:sp>
      <p:sp>
        <p:nvSpPr>
          <p:cNvPr id="831" name="Google Shape;831;p65"/>
          <p:cNvSpPr txBox="1"/>
          <p:nvPr>
            <p:ph idx="1" type="body"/>
          </p:nvPr>
        </p:nvSpPr>
        <p:spPr>
          <a:xfrm>
            <a:off x="514800" y="1582775"/>
            <a:ext cx="6672900" cy="2889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-381000" lvl="0" marL="457200" rtl="0" algn="l">
              <a:spcBef>
                <a:spcPts val="600"/>
              </a:spcBef>
              <a:spcAft>
                <a:spcPts val="0"/>
              </a:spcAft>
              <a:buSzPts val="2400"/>
              <a:buChar char="▸"/>
            </a:pPr>
            <a:r>
              <a:rPr lang="en"/>
              <a:t>We see what is really happening better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▸"/>
            </a:pPr>
            <a:r>
              <a:rPr lang="en"/>
              <a:t>We have a scientific approach to making causal claims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▸"/>
            </a:pPr>
            <a:r>
              <a:rPr lang="en"/>
              <a:t>Our models show the relationships at a certain scope</a:t>
            </a:r>
            <a:endParaRPr/>
          </a:p>
        </p:txBody>
      </p:sp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35" name="Shape 8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6" name="Google Shape;836;p66"/>
          <p:cNvSpPr txBox="1"/>
          <p:nvPr>
            <p:ph type="title"/>
          </p:nvPr>
        </p:nvSpPr>
        <p:spPr>
          <a:xfrm>
            <a:off x="514800" y="787200"/>
            <a:ext cx="6373800" cy="665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More Practically</a:t>
            </a:r>
            <a:endParaRPr/>
          </a:p>
        </p:txBody>
      </p:sp>
      <p:sp>
        <p:nvSpPr>
          <p:cNvPr id="837" name="Google Shape;837;p66"/>
          <p:cNvSpPr txBox="1"/>
          <p:nvPr>
            <p:ph idx="1" type="body"/>
          </p:nvPr>
        </p:nvSpPr>
        <p:spPr>
          <a:xfrm>
            <a:off x="514800" y="1582772"/>
            <a:ext cx="6373800" cy="2889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-381000" lvl="0" marL="457200" rtl="0" algn="l">
              <a:spcBef>
                <a:spcPts val="600"/>
              </a:spcBef>
              <a:spcAft>
                <a:spcPts val="0"/>
              </a:spcAft>
              <a:buSzPts val="2400"/>
              <a:buChar char="▸"/>
            </a:pPr>
            <a:r>
              <a:rPr lang="en"/>
              <a:t>SCM techniques can be used to build better MDP 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▸"/>
            </a:pPr>
            <a:r>
              <a:rPr lang="en"/>
              <a:t>Better MDP models result in better Q-Learning Solutions 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▸"/>
            </a:pPr>
            <a:r>
              <a:rPr lang="en"/>
              <a:t>Better Q-Learning solutions yield more accurate diagnoses.</a:t>
            </a:r>
            <a:endParaRPr/>
          </a:p>
        </p:txBody>
      </p:sp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41" name="Shape 8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2" name="Google Shape;842;p67"/>
          <p:cNvSpPr txBox="1"/>
          <p:nvPr>
            <p:ph idx="1" type="body"/>
          </p:nvPr>
        </p:nvSpPr>
        <p:spPr>
          <a:xfrm>
            <a:off x="1291200" y="800650"/>
            <a:ext cx="6561600" cy="10440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Any Questions? </a:t>
            </a:r>
            <a:endParaRPr/>
          </a:p>
          <a:p>
            <a:pPr indent="0" lvl="0" marL="457200" rtl="0" algn="ctr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3" name="Google Shape;843;p67"/>
          <p:cNvSpPr txBox="1"/>
          <p:nvPr>
            <p:ph idx="12" type="sldNum"/>
          </p:nvPr>
        </p:nvSpPr>
        <p:spPr>
          <a:xfrm>
            <a:off x="4297650" y="46736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844" name="Google Shape;844;p67"/>
          <p:cNvSpPr txBox="1"/>
          <p:nvPr>
            <p:ph idx="1" type="body"/>
          </p:nvPr>
        </p:nvSpPr>
        <p:spPr>
          <a:xfrm>
            <a:off x="1677950" y="1705500"/>
            <a:ext cx="5593500" cy="2654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431800" lvl="0" marL="457200" rtl="0" algn="l">
              <a:spcBef>
                <a:spcPts val="600"/>
              </a:spcBef>
              <a:spcAft>
                <a:spcPts val="0"/>
              </a:spcAft>
              <a:buSzPts val="3200"/>
              <a:buChar char="▸"/>
            </a:pPr>
            <a:r>
              <a:rPr lang="en"/>
              <a:t>Causal Inference</a:t>
            </a:r>
            <a:endParaRPr/>
          </a:p>
          <a:p>
            <a:pPr indent="-431800" lvl="0" marL="457200" rtl="0" algn="l">
              <a:spcBef>
                <a:spcPts val="0"/>
              </a:spcBef>
              <a:spcAft>
                <a:spcPts val="0"/>
              </a:spcAft>
              <a:buSzPts val="3200"/>
              <a:buChar char="▸"/>
            </a:pPr>
            <a:r>
              <a:rPr lang="en"/>
              <a:t>Structural</a:t>
            </a:r>
            <a:r>
              <a:rPr lang="en"/>
              <a:t> Causal Models (SCM)</a:t>
            </a:r>
            <a:endParaRPr/>
          </a:p>
          <a:p>
            <a:pPr indent="-431800" lvl="0" marL="457200" rtl="0" algn="l">
              <a:spcBef>
                <a:spcPts val="0"/>
              </a:spcBef>
              <a:spcAft>
                <a:spcPts val="0"/>
              </a:spcAft>
              <a:buSzPts val="3200"/>
              <a:buChar char="▸"/>
            </a:pPr>
            <a:r>
              <a:rPr lang="en"/>
              <a:t>Forks, Chains, Colliders</a:t>
            </a:r>
            <a:endParaRPr/>
          </a:p>
          <a:p>
            <a:pPr indent="-431800" lvl="0" marL="457200" rtl="0" algn="l">
              <a:spcBef>
                <a:spcPts val="0"/>
              </a:spcBef>
              <a:spcAft>
                <a:spcPts val="0"/>
              </a:spcAft>
              <a:buSzPts val="3200"/>
              <a:buChar char="▸"/>
            </a:pPr>
            <a:r>
              <a:rPr lang="en"/>
              <a:t>Intervention</a:t>
            </a:r>
            <a:endParaRPr/>
          </a:p>
          <a:p>
            <a:pPr indent="-431800" lvl="0" marL="457200" rtl="0" algn="l">
              <a:spcBef>
                <a:spcPts val="0"/>
              </a:spcBef>
              <a:spcAft>
                <a:spcPts val="0"/>
              </a:spcAft>
              <a:buSzPts val="3200"/>
              <a:buChar char="▸"/>
            </a:pPr>
            <a:r>
              <a:rPr lang="en"/>
              <a:t>The Benefits</a:t>
            </a:r>
            <a:endParaRPr/>
          </a:p>
          <a:p>
            <a:pPr indent="0" lvl="0" marL="457200" rtl="0" algn="ctr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48" name="Shape 8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9" name="Google Shape;849;p68"/>
          <p:cNvSpPr txBox="1"/>
          <p:nvPr>
            <p:ph type="title"/>
          </p:nvPr>
        </p:nvSpPr>
        <p:spPr>
          <a:xfrm>
            <a:off x="514800" y="809150"/>
            <a:ext cx="6373800" cy="665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Recap Roadmap</a:t>
            </a:r>
            <a:endParaRPr/>
          </a:p>
        </p:txBody>
      </p:sp>
      <p:sp>
        <p:nvSpPr>
          <p:cNvPr id="850" name="Google Shape;850;p68"/>
          <p:cNvSpPr txBox="1"/>
          <p:nvPr>
            <p:ph idx="12" type="sldNum"/>
          </p:nvPr>
        </p:nvSpPr>
        <p:spPr>
          <a:xfrm>
            <a:off x="8595309" y="474990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851" name="Google Shape;851;p68"/>
          <p:cNvSpPr/>
          <p:nvPr/>
        </p:nvSpPr>
        <p:spPr>
          <a:xfrm flipH="1" rot="669048">
            <a:off x="6023229" y="3149885"/>
            <a:ext cx="1842891" cy="74385"/>
          </a:xfrm>
          <a:prstGeom prst="roundRect">
            <a:avLst>
              <a:gd fmla="val 50000" name="adj"/>
            </a:avLst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2" name="Google Shape;852;p68"/>
          <p:cNvSpPr/>
          <p:nvPr/>
        </p:nvSpPr>
        <p:spPr>
          <a:xfrm rot="-669048">
            <a:off x="4271096" y="3149885"/>
            <a:ext cx="1842891" cy="74385"/>
          </a:xfrm>
          <a:prstGeom prst="roundRect">
            <a:avLst>
              <a:gd fmla="val 50000" name="adj"/>
            </a:avLst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53" name="Google Shape;853;p68"/>
          <p:cNvGrpSpPr/>
          <p:nvPr/>
        </p:nvGrpSpPr>
        <p:grpSpPr>
          <a:xfrm>
            <a:off x="4860970" y="1550557"/>
            <a:ext cx="2342117" cy="1601580"/>
            <a:chOff x="4409300" y="1219942"/>
            <a:chExt cx="1712700" cy="1246754"/>
          </a:xfrm>
        </p:grpSpPr>
        <p:sp>
          <p:nvSpPr>
            <p:cNvPr id="854" name="Google Shape;854;p68"/>
            <p:cNvSpPr/>
            <p:nvPr/>
          </p:nvSpPr>
          <p:spPr>
            <a:xfrm rot="-1789476">
              <a:off x="5185416" y="2276970"/>
              <a:ext cx="160451" cy="160451"/>
            </a:xfrm>
            <a:prstGeom prst="ellipse">
              <a:avLst/>
            </a:prstGeom>
            <a:solidFill>
              <a:srgbClr val="FFFFFF"/>
            </a:solidFill>
            <a:ln cap="flat" cmpd="sng" w="38100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" name="Google Shape;855;p68"/>
            <p:cNvSpPr txBox="1"/>
            <p:nvPr/>
          </p:nvSpPr>
          <p:spPr>
            <a:xfrm>
              <a:off x="4647988" y="1985292"/>
              <a:ext cx="1244100" cy="276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b="1" lang="en">
                  <a:solidFill>
                    <a:schemeClr val="accent6"/>
                  </a:solidFill>
                  <a:latin typeface="Abel"/>
                  <a:ea typeface="Abel"/>
                  <a:cs typeface="Abel"/>
                  <a:sym typeface="Abel"/>
                </a:rPr>
                <a:t>Causal Inference</a:t>
              </a:r>
              <a:endParaRPr b="1">
                <a:solidFill>
                  <a:schemeClr val="accent6"/>
                </a:solidFill>
                <a:latin typeface="Abel"/>
                <a:ea typeface="Abel"/>
                <a:cs typeface="Abel"/>
                <a:sym typeface="Abel"/>
              </a:endParaRPr>
            </a:p>
          </p:txBody>
        </p:sp>
        <p:sp>
          <p:nvSpPr>
            <p:cNvPr id="856" name="Google Shape;856;p68"/>
            <p:cNvSpPr/>
            <p:nvPr/>
          </p:nvSpPr>
          <p:spPr>
            <a:xfrm>
              <a:off x="4409300" y="1219942"/>
              <a:ext cx="1712700" cy="703500"/>
            </a:xfrm>
            <a:prstGeom prst="roundRect">
              <a:avLst>
                <a:gd fmla="val 4485" name="adj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7" name="Google Shape;857;p68"/>
            <p:cNvSpPr/>
            <p:nvPr/>
          </p:nvSpPr>
          <p:spPr>
            <a:xfrm rot="10800000">
              <a:off x="5220625" y="1919036"/>
              <a:ext cx="90000" cy="67500"/>
            </a:xfrm>
            <a:prstGeom prst="triangle">
              <a:avLst>
                <a:gd fmla="val 50000" name="adj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8" name="Google Shape;858;p68"/>
            <p:cNvSpPr txBox="1"/>
            <p:nvPr/>
          </p:nvSpPr>
          <p:spPr>
            <a:xfrm>
              <a:off x="4453550" y="1257142"/>
              <a:ext cx="1624200" cy="624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>
                  <a:solidFill>
                    <a:schemeClr val="dk1"/>
                  </a:solidFill>
                  <a:latin typeface="Encode Sans Semi Condensed Light"/>
                  <a:ea typeface="Encode Sans Semi Condensed Light"/>
                  <a:cs typeface="Encode Sans Semi Condensed Light"/>
                  <a:sym typeface="Encode Sans Semi Condensed Light"/>
                </a:rPr>
                <a:t>We discussed SCMs, and how to improve our MDPs using their techniques</a:t>
              </a:r>
              <a:endParaRPr>
                <a:solidFill>
                  <a:schemeClr val="dk1"/>
                </a:solidFill>
                <a:latin typeface="Encode Sans Semi Condensed Light"/>
                <a:ea typeface="Encode Sans Semi Condensed Light"/>
                <a:cs typeface="Encode Sans Semi Condensed Light"/>
                <a:sym typeface="Encode Sans Semi Condensed Light"/>
              </a:endParaRPr>
            </a:p>
          </p:txBody>
        </p:sp>
      </p:grpSp>
      <p:sp>
        <p:nvSpPr>
          <p:cNvPr id="859" name="Google Shape;859;p68"/>
          <p:cNvSpPr/>
          <p:nvPr/>
        </p:nvSpPr>
        <p:spPr>
          <a:xfrm flipH="1" rot="669048">
            <a:off x="2504809" y="3149885"/>
            <a:ext cx="1842891" cy="74385"/>
          </a:xfrm>
          <a:prstGeom prst="roundRect">
            <a:avLst>
              <a:gd fmla="val 50000" name="adj"/>
            </a:avLst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60" name="Google Shape;860;p68"/>
          <p:cNvGrpSpPr/>
          <p:nvPr/>
        </p:nvGrpSpPr>
        <p:grpSpPr>
          <a:xfrm>
            <a:off x="3142835" y="3222044"/>
            <a:ext cx="2342117" cy="1580977"/>
            <a:chOff x="3021975" y="2541798"/>
            <a:chExt cx="1712700" cy="1230715"/>
          </a:xfrm>
        </p:grpSpPr>
        <p:sp>
          <p:nvSpPr>
            <p:cNvPr id="861" name="Google Shape;861;p68"/>
            <p:cNvSpPr txBox="1"/>
            <p:nvPr/>
          </p:nvSpPr>
          <p:spPr>
            <a:xfrm>
              <a:off x="3529877" y="2735584"/>
              <a:ext cx="696900" cy="276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b="1" lang="en">
                  <a:solidFill>
                    <a:schemeClr val="accent6"/>
                  </a:solidFill>
                  <a:latin typeface="Abel"/>
                  <a:ea typeface="Abel"/>
                  <a:cs typeface="Abel"/>
                  <a:sym typeface="Abel"/>
                </a:rPr>
                <a:t>Q-Learning</a:t>
              </a:r>
              <a:endParaRPr b="1">
                <a:solidFill>
                  <a:schemeClr val="accent6"/>
                </a:solidFill>
                <a:latin typeface="Abel"/>
                <a:ea typeface="Abel"/>
                <a:cs typeface="Abel"/>
                <a:sym typeface="Abel"/>
              </a:endParaRPr>
            </a:p>
          </p:txBody>
        </p:sp>
        <p:sp>
          <p:nvSpPr>
            <p:cNvPr id="862" name="Google Shape;862;p68"/>
            <p:cNvSpPr/>
            <p:nvPr/>
          </p:nvSpPr>
          <p:spPr>
            <a:xfrm rot="-1789476">
              <a:off x="3798091" y="2571072"/>
              <a:ext cx="160451" cy="160451"/>
            </a:xfrm>
            <a:prstGeom prst="ellipse">
              <a:avLst/>
            </a:prstGeom>
            <a:solidFill>
              <a:srgbClr val="FFFFFF"/>
            </a:solidFill>
            <a:ln cap="flat" cmpd="sng" w="38100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" name="Google Shape;863;p68"/>
            <p:cNvSpPr/>
            <p:nvPr/>
          </p:nvSpPr>
          <p:spPr>
            <a:xfrm>
              <a:off x="3021975" y="3069013"/>
              <a:ext cx="1712700" cy="703500"/>
            </a:xfrm>
            <a:prstGeom prst="roundRect">
              <a:avLst>
                <a:gd fmla="val 4485" name="adj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" name="Google Shape;864;p68"/>
            <p:cNvSpPr txBox="1"/>
            <p:nvPr/>
          </p:nvSpPr>
          <p:spPr>
            <a:xfrm>
              <a:off x="3066225" y="3106213"/>
              <a:ext cx="1624200" cy="624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>
                  <a:solidFill>
                    <a:schemeClr val="dk1"/>
                  </a:solidFill>
                  <a:latin typeface="Encode Sans Semi Condensed Light"/>
                  <a:ea typeface="Encode Sans Semi Condensed Light"/>
                  <a:cs typeface="Encode Sans Semi Condensed Light"/>
                  <a:sym typeface="Encode Sans Semi Condensed Light"/>
                </a:rPr>
                <a:t>We discussed MDPs and how we can solve them with Q-Learning</a:t>
              </a:r>
              <a:endParaRPr>
                <a:solidFill>
                  <a:schemeClr val="dk1"/>
                </a:solidFill>
                <a:latin typeface="Encode Sans Semi Condensed Light"/>
                <a:ea typeface="Encode Sans Semi Condensed Light"/>
                <a:cs typeface="Encode Sans Semi Condensed Light"/>
                <a:sym typeface="Encode Sans Semi Condensed Light"/>
              </a:endParaRPr>
            </a:p>
          </p:txBody>
        </p:sp>
        <p:sp>
          <p:nvSpPr>
            <p:cNvPr id="865" name="Google Shape;865;p68"/>
            <p:cNvSpPr/>
            <p:nvPr/>
          </p:nvSpPr>
          <p:spPr>
            <a:xfrm>
              <a:off x="3833325" y="3004364"/>
              <a:ext cx="90000" cy="67500"/>
            </a:xfrm>
            <a:prstGeom prst="triangle">
              <a:avLst>
                <a:gd fmla="val 50000" name="adj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66" name="Google Shape;866;p68"/>
          <p:cNvSpPr/>
          <p:nvPr/>
        </p:nvSpPr>
        <p:spPr>
          <a:xfrm rot="-669048">
            <a:off x="762179" y="3149885"/>
            <a:ext cx="1842891" cy="74385"/>
          </a:xfrm>
          <a:prstGeom prst="roundRect">
            <a:avLst>
              <a:gd fmla="val 50000" name="adj"/>
            </a:avLst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67" name="Google Shape;867;p68"/>
          <p:cNvGrpSpPr/>
          <p:nvPr/>
        </p:nvGrpSpPr>
        <p:grpSpPr>
          <a:xfrm>
            <a:off x="1383125" y="1550557"/>
            <a:ext cx="2342117" cy="1601580"/>
            <a:chOff x="1637475" y="1219942"/>
            <a:chExt cx="1712700" cy="1246754"/>
          </a:xfrm>
        </p:grpSpPr>
        <p:sp>
          <p:nvSpPr>
            <p:cNvPr id="868" name="Google Shape;868;p68"/>
            <p:cNvSpPr/>
            <p:nvPr/>
          </p:nvSpPr>
          <p:spPr>
            <a:xfrm>
              <a:off x="1637475" y="1219942"/>
              <a:ext cx="1712700" cy="703500"/>
            </a:xfrm>
            <a:prstGeom prst="roundRect">
              <a:avLst>
                <a:gd fmla="val 4485" name="adj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" name="Google Shape;869;p68"/>
            <p:cNvSpPr txBox="1"/>
            <p:nvPr/>
          </p:nvSpPr>
          <p:spPr>
            <a:xfrm>
              <a:off x="2145340" y="1947571"/>
              <a:ext cx="696900" cy="276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b="1" lang="en" sz="1800">
                  <a:solidFill>
                    <a:schemeClr val="accent6"/>
                  </a:solidFill>
                  <a:latin typeface="Abel"/>
                  <a:ea typeface="Abel"/>
                  <a:cs typeface="Abel"/>
                  <a:sym typeface="Abel"/>
                </a:rPr>
                <a:t>Sepsis</a:t>
              </a:r>
              <a:endParaRPr b="1" sz="1800">
                <a:solidFill>
                  <a:schemeClr val="accent6"/>
                </a:solidFill>
                <a:latin typeface="Abel"/>
                <a:ea typeface="Abel"/>
                <a:cs typeface="Abel"/>
                <a:sym typeface="Abel"/>
              </a:endParaRPr>
            </a:p>
          </p:txBody>
        </p:sp>
        <p:sp>
          <p:nvSpPr>
            <p:cNvPr id="870" name="Google Shape;870;p68"/>
            <p:cNvSpPr/>
            <p:nvPr/>
          </p:nvSpPr>
          <p:spPr>
            <a:xfrm rot="10800000">
              <a:off x="2448800" y="1919036"/>
              <a:ext cx="90000" cy="67500"/>
            </a:xfrm>
            <a:prstGeom prst="triangle">
              <a:avLst>
                <a:gd fmla="val 50000" name="adj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" name="Google Shape;871;p68"/>
            <p:cNvSpPr txBox="1"/>
            <p:nvPr/>
          </p:nvSpPr>
          <p:spPr>
            <a:xfrm>
              <a:off x="1681725" y="1257142"/>
              <a:ext cx="1624200" cy="624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>
                  <a:solidFill>
                    <a:schemeClr val="dk1"/>
                  </a:solidFill>
                  <a:latin typeface="Encode Sans Semi Condensed Light"/>
                  <a:ea typeface="Encode Sans Semi Condensed Light"/>
                  <a:cs typeface="Encode Sans Semi Condensed Light"/>
                  <a:sym typeface="Encode Sans Semi Condensed Light"/>
                </a:rPr>
                <a:t>We discussed Sepsis, why it is hard to diagnose, and why it is a major problem</a:t>
              </a:r>
              <a:endParaRPr>
                <a:solidFill>
                  <a:schemeClr val="dk1"/>
                </a:solidFill>
                <a:latin typeface="Encode Sans Semi Condensed Light"/>
                <a:ea typeface="Encode Sans Semi Condensed Light"/>
                <a:cs typeface="Encode Sans Semi Condensed Light"/>
                <a:sym typeface="Encode Sans Semi Condensed Light"/>
              </a:endParaRPr>
            </a:p>
          </p:txBody>
        </p:sp>
        <p:sp>
          <p:nvSpPr>
            <p:cNvPr id="872" name="Google Shape;872;p68"/>
            <p:cNvSpPr/>
            <p:nvPr/>
          </p:nvSpPr>
          <p:spPr>
            <a:xfrm rot="-1789476">
              <a:off x="2410765" y="2276970"/>
              <a:ext cx="160451" cy="160451"/>
            </a:xfrm>
            <a:prstGeom prst="ellipse">
              <a:avLst/>
            </a:prstGeom>
            <a:solidFill>
              <a:srgbClr val="FFFFFF"/>
            </a:solidFill>
            <a:ln cap="flat" cmpd="sng" w="38100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76" name="Shape 8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7" name="Google Shape;877;p69"/>
          <p:cNvSpPr txBox="1"/>
          <p:nvPr>
            <p:ph type="title"/>
          </p:nvPr>
        </p:nvSpPr>
        <p:spPr>
          <a:xfrm>
            <a:off x="514800" y="809150"/>
            <a:ext cx="6373800" cy="665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Giving Credit Where Credit is Due</a:t>
            </a:r>
            <a:endParaRPr/>
          </a:p>
        </p:txBody>
      </p:sp>
      <p:sp>
        <p:nvSpPr>
          <p:cNvPr id="878" name="Google Shape;878;p69"/>
          <p:cNvSpPr txBox="1"/>
          <p:nvPr>
            <p:ph idx="1" type="body"/>
          </p:nvPr>
        </p:nvSpPr>
        <p:spPr>
          <a:xfrm>
            <a:off x="514800" y="1582775"/>
            <a:ext cx="6373800" cy="3330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This entire presentation’s theme was provided by SlidesCarnival under the Creative Common’s License.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Also several of these slides follow stylistic guidelines and examples provided by SlidesCarnival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Icons provided by FontAwesome also under CC</a:t>
            </a:r>
            <a:endParaRPr/>
          </a:p>
        </p:txBody>
      </p:sp>
    </p:spTree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82" name="Shape 8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3" name="Google Shape;883;p70"/>
          <p:cNvSpPr txBox="1"/>
          <p:nvPr>
            <p:ph idx="1" type="body"/>
          </p:nvPr>
        </p:nvSpPr>
        <p:spPr>
          <a:xfrm>
            <a:off x="1291200" y="2049750"/>
            <a:ext cx="6561600" cy="10440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600"/>
              </a:spcBef>
              <a:spcAft>
                <a:spcPts val="0"/>
              </a:spcAft>
              <a:buNone/>
            </a:pPr>
            <a:r>
              <a:rPr lang="en" sz="4800"/>
              <a:t>Thank You!</a:t>
            </a:r>
            <a:endParaRPr sz="4800"/>
          </a:p>
          <a:p>
            <a:pPr indent="0" lvl="0" marL="457200" rtl="0" algn="ctr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4" name="Google Shape;884;p70"/>
          <p:cNvSpPr txBox="1"/>
          <p:nvPr>
            <p:ph idx="12" type="sldNum"/>
          </p:nvPr>
        </p:nvSpPr>
        <p:spPr>
          <a:xfrm>
            <a:off x="4297650" y="46736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20"/>
          <p:cNvSpPr txBox="1"/>
          <p:nvPr>
            <p:ph idx="4294967295" type="subTitle"/>
          </p:nvPr>
        </p:nvSpPr>
        <p:spPr>
          <a:xfrm>
            <a:off x="518800" y="3411550"/>
            <a:ext cx="5173800" cy="784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The medical condition that started this entire research exploration.</a:t>
            </a:r>
            <a:endParaRPr/>
          </a:p>
        </p:txBody>
      </p:sp>
      <p:sp>
        <p:nvSpPr>
          <p:cNvPr id="200" name="Google Shape;200;p20"/>
          <p:cNvSpPr txBox="1"/>
          <p:nvPr>
            <p:ph idx="4294967295" type="ctrTitle"/>
          </p:nvPr>
        </p:nvSpPr>
        <p:spPr>
          <a:xfrm>
            <a:off x="518800" y="2269150"/>
            <a:ext cx="5173800" cy="11598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600"/>
              <a:t>Sepsis</a:t>
            </a:r>
            <a:endParaRPr sz="9600"/>
          </a:p>
        </p:txBody>
      </p:sp>
      <p:sp>
        <p:nvSpPr>
          <p:cNvPr id="201" name="Google Shape;201;p20"/>
          <p:cNvSpPr txBox="1"/>
          <p:nvPr>
            <p:ph idx="12" type="sldNum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202" name="Google Shape;202;p20"/>
          <p:cNvGrpSpPr/>
          <p:nvPr/>
        </p:nvGrpSpPr>
        <p:grpSpPr>
          <a:xfrm>
            <a:off x="5762563" y="2168674"/>
            <a:ext cx="933985" cy="965749"/>
            <a:chOff x="4868288" y="886693"/>
            <a:chExt cx="221544" cy="229073"/>
          </a:xfrm>
        </p:grpSpPr>
        <p:sp>
          <p:nvSpPr>
            <p:cNvPr id="203" name="Google Shape;203;p20"/>
            <p:cNvSpPr/>
            <p:nvPr/>
          </p:nvSpPr>
          <p:spPr>
            <a:xfrm>
              <a:off x="4868288" y="886693"/>
              <a:ext cx="221544" cy="229073"/>
            </a:xfrm>
            <a:custGeom>
              <a:rect b="b" l="l" r="r" t="t"/>
              <a:pathLst>
                <a:path extrusionOk="0" h="229073" w="221544">
                  <a:moveTo>
                    <a:pt x="198415" y="104437"/>
                  </a:moveTo>
                  <a:cubicBezTo>
                    <a:pt x="204978" y="104437"/>
                    <a:pt x="210349" y="101455"/>
                    <a:pt x="215122" y="97281"/>
                  </a:cubicBezTo>
                  <a:cubicBezTo>
                    <a:pt x="224072" y="87739"/>
                    <a:pt x="223476" y="72830"/>
                    <a:pt x="214525" y="63885"/>
                  </a:cubicBezTo>
                  <a:lnTo>
                    <a:pt x="155453" y="6636"/>
                  </a:lnTo>
                  <a:cubicBezTo>
                    <a:pt x="150679" y="2461"/>
                    <a:pt x="144712" y="-520"/>
                    <a:pt x="138745" y="76"/>
                  </a:cubicBezTo>
                  <a:cubicBezTo>
                    <a:pt x="132182" y="76"/>
                    <a:pt x="126811" y="3058"/>
                    <a:pt x="122038" y="7232"/>
                  </a:cubicBezTo>
                  <a:cubicBezTo>
                    <a:pt x="114878" y="14388"/>
                    <a:pt x="113684" y="25123"/>
                    <a:pt x="117861" y="34068"/>
                  </a:cubicBezTo>
                  <a:lnTo>
                    <a:pt x="13440" y="144989"/>
                  </a:lnTo>
                  <a:cubicBezTo>
                    <a:pt x="-5058" y="164668"/>
                    <a:pt x="-4461" y="196274"/>
                    <a:pt x="15230" y="215358"/>
                  </a:cubicBezTo>
                  <a:cubicBezTo>
                    <a:pt x="24180" y="224303"/>
                    <a:pt x="36114" y="229074"/>
                    <a:pt x="49241" y="229074"/>
                  </a:cubicBezTo>
                  <a:cubicBezTo>
                    <a:pt x="49838" y="229074"/>
                    <a:pt x="49838" y="229074"/>
                    <a:pt x="50435" y="229074"/>
                  </a:cubicBezTo>
                  <a:cubicBezTo>
                    <a:pt x="63562" y="228477"/>
                    <a:pt x="76092" y="223110"/>
                    <a:pt x="85043" y="213569"/>
                  </a:cubicBezTo>
                  <a:lnTo>
                    <a:pt x="188868" y="102051"/>
                  </a:lnTo>
                  <a:cubicBezTo>
                    <a:pt x="191851" y="103244"/>
                    <a:pt x="194834" y="103841"/>
                    <a:pt x="197818" y="103841"/>
                  </a:cubicBezTo>
                  <a:cubicBezTo>
                    <a:pt x="197818" y="104437"/>
                    <a:pt x="197818" y="104437"/>
                    <a:pt x="198415" y="104437"/>
                  </a:cubicBezTo>
                  <a:close/>
                  <a:moveTo>
                    <a:pt x="133972" y="19159"/>
                  </a:moveTo>
                  <a:cubicBezTo>
                    <a:pt x="135165" y="17966"/>
                    <a:pt x="136359" y="17370"/>
                    <a:pt x="138149" y="17370"/>
                  </a:cubicBezTo>
                  <a:cubicBezTo>
                    <a:pt x="138149" y="17370"/>
                    <a:pt x="138149" y="17370"/>
                    <a:pt x="138149" y="17370"/>
                  </a:cubicBezTo>
                  <a:cubicBezTo>
                    <a:pt x="139342" y="17370"/>
                    <a:pt x="141132" y="17966"/>
                    <a:pt x="142326" y="19159"/>
                  </a:cubicBezTo>
                  <a:lnTo>
                    <a:pt x="201398" y="76409"/>
                  </a:lnTo>
                  <a:cubicBezTo>
                    <a:pt x="203785" y="78794"/>
                    <a:pt x="203785" y="82372"/>
                    <a:pt x="201398" y="85354"/>
                  </a:cubicBezTo>
                  <a:cubicBezTo>
                    <a:pt x="200205" y="86546"/>
                    <a:pt x="199011" y="87143"/>
                    <a:pt x="197221" y="87143"/>
                  </a:cubicBezTo>
                  <a:cubicBezTo>
                    <a:pt x="195431" y="87143"/>
                    <a:pt x="194238" y="86546"/>
                    <a:pt x="193044" y="85354"/>
                  </a:cubicBezTo>
                  <a:lnTo>
                    <a:pt x="133972" y="28104"/>
                  </a:lnTo>
                  <a:cubicBezTo>
                    <a:pt x="131585" y="25123"/>
                    <a:pt x="131585" y="21545"/>
                    <a:pt x="133972" y="19159"/>
                  </a:cubicBezTo>
                  <a:close/>
                  <a:moveTo>
                    <a:pt x="71916" y="201642"/>
                  </a:moveTo>
                  <a:cubicBezTo>
                    <a:pt x="65949" y="207605"/>
                    <a:pt x="58192" y="211183"/>
                    <a:pt x="49838" y="211779"/>
                  </a:cubicBezTo>
                  <a:cubicBezTo>
                    <a:pt x="41484" y="211779"/>
                    <a:pt x="33727" y="208798"/>
                    <a:pt x="27760" y="202834"/>
                  </a:cubicBezTo>
                  <a:cubicBezTo>
                    <a:pt x="15230" y="190311"/>
                    <a:pt x="14633" y="170035"/>
                    <a:pt x="26567" y="157512"/>
                  </a:cubicBezTo>
                  <a:lnTo>
                    <a:pt x="129198" y="47188"/>
                  </a:lnTo>
                  <a:lnTo>
                    <a:pt x="175144" y="91317"/>
                  </a:lnTo>
                  <a:lnTo>
                    <a:pt x="71916" y="201642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4" name="Google Shape;204;p20"/>
            <p:cNvSpPr/>
            <p:nvPr/>
          </p:nvSpPr>
          <p:spPr>
            <a:xfrm>
              <a:off x="4902982" y="1045994"/>
              <a:ext cx="44168" cy="33621"/>
            </a:xfrm>
            <a:custGeom>
              <a:rect b="b" l="l" r="r" t="t"/>
              <a:pathLst>
                <a:path extrusionOk="0" h="33621" w="44168">
                  <a:moveTo>
                    <a:pt x="36028" y="0"/>
                  </a:moveTo>
                  <a:lnTo>
                    <a:pt x="12757" y="0"/>
                  </a:lnTo>
                  <a:cubicBezTo>
                    <a:pt x="10370" y="0"/>
                    <a:pt x="8580" y="1193"/>
                    <a:pt x="7387" y="2385"/>
                  </a:cubicBezTo>
                  <a:lnTo>
                    <a:pt x="4403" y="5963"/>
                  </a:lnTo>
                  <a:cubicBezTo>
                    <a:pt x="-1564" y="12523"/>
                    <a:pt x="-1564" y="23258"/>
                    <a:pt x="5000" y="29221"/>
                  </a:cubicBezTo>
                  <a:lnTo>
                    <a:pt x="5000" y="29221"/>
                  </a:lnTo>
                  <a:cubicBezTo>
                    <a:pt x="11564" y="35185"/>
                    <a:pt x="21707" y="35185"/>
                    <a:pt x="27674" y="28625"/>
                  </a:cubicBezTo>
                  <a:lnTo>
                    <a:pt x="41995" y="13120"/>
                  </a:lnTo>
                  <a:cubicBezTo>
                    <a:pt x="46768" y="8349"/>
                    <a:pt x="43188" y="0"/>
                    <a:pt x="3602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05" name="Google Shape;205;p20"/>
          <p:cNvGrpSpPr/>
          <p:nvPr/>
        </p:nvGrpSpPr>
        <p:grpSpPr>
          <a:xfrm rot="-143805">
            <a:off x="6322614" y="1459818"/>
            <a:ext cx="1147238" cy="1045958"/>
            <a:chOff x="7037564" y="876612"/>
            <a:chExt cx="272129" cy="248099"/>
          </a:xfrm>
        </p:grpSpPr>
        <p:sp>
          <p:nvSpPr>
            <p:cNvPr id="206" name="Google Shape;206;p20"/>
            <p:cNvSpPr/>
            <p:nvPr/>
          </p:nvSpPr>
          <p:spPr>
            <a:xfrm>
              <a:off x="7037564" y="876612"/>
              <a:ext cx="272129" cy="248099"/>
            </a:xfrm>
            <a:custGeom>
              <a:rect b="b" l="l" r="r" t="t"/>
              <a:pathLst>
                <a:path extrusionOk="0" h="248099" w="272129">
                  <a:moveTo>
                    <a:pt x="8969" y="248099"/>
                  </a:moveTo>
                  <a:cubicBezTo>
                    <a:pt x="10759" y="248099"/>
                    <a:pt x="13146" y="247503"/>
                    <a:pt x="14936" y="245714"/>
                  </a:cubicBezTo>
                  <a:lnTo>
                    <a:pt x="74605" y="193832"/>
                  </a:lnTo>
                  <a:cubicBezTo>
                    <a:pt x="84749" y="203373"/>
                    <a:pt x="97280" y="208144"/>
                    <a:pt x="110407" y="208144"/>
                  </a:cubicBezTo>
                  <a:cubicBezTo>
                    <a:pt x="122341" y="208144"/>
                    <a:pt x="134275" y="203970"/>
                    <a:pt x="144418" y="195621"/>
                  </a:cubicBezTo>
                  <a:lnTo>
                    <a:pt x="178430" y="166400"/>
                  </a:lnTo>
                  <a:cubicBezTo>
                    <a:pt x="178430" y="166400"/>
                    <a:pt x="178430" y="166400"/>
                    <a:pt x="178430" y="166400"/>
                  </a:cubicBezTo>
                  <a:cubicBezTo>
                    <a:pt x="178430" y="166400"/>
                    <a:pt x="178430" y="166400"/>
                    <a:pt x="178430" y="166400"/>
                  </a:cubicBezTo>
                  <a:lnTo>
                    <a:pt x="207071" y="141353"/>
                  </a:lnTo>
                  <a:cubicBezTo>
                    <a:pt x="207071" y="141353"/>
                    <a:pt x="207071" y="141353"/>
                    <a:pt x="207071" y="141353"/>
                  </a:cubicBezTo>
                  <a:cubicBezTo>
                    <a:pt x="207071" y="141353"/>
                    <a:pt x="207071" y="141353"/>
                    <a:pt x="207071" y="141353"/>
                  </a:cubicBezTo>
                  <a:lnTo>
                    <a:pt x="226166" y="124655"/>
                  </a:lnTo>
                  <a:lnTo>
                    <a:pt x="236309" y="136582"/>
                  </a:lnTo>
                  <a:cubicBezTo>
                    <a:pt x="238099" y="138371"/>
                    <a:pt x="240486" y="139564"/>
                    <a:pt x="242873" y="139564"/>
                  </a:cubicBezTo>
                  <a:cubicBezTo>
                    <a:pt x="244663" y="139564"/>
                    <a:pt x="247050" y="138968"/>
                    <a:pt x="248840" y="137179"/>
                  </a:cubicBezTo>
                  <a:cubicBezTo>
                    <a:pt x="252420" y="134197"/>
                    <a:pt x="253017" y="128233"/>
                    <a:pt x="249436" y="124655"/>
                  </a:cubicBezTo>
                  <a:lnTo>
                    <a:pt x="208861" y="77544"/>
                  </a:lnTo>
                  <a:lnTo>
                    <a:pt x="230343" y="59057"/>
                  </a:lnTo>
                  <a:lnTo>
                    <a:pt x="256597" y="89471"/>
                  </a:lnTo>
                  <a:cubicBezTo>
                    <a:pt x="258387" y="91260"/>
                    <a:pt x="260774" y="92452"/>
                    <a:pt x="263161" y="92452"/>
                  </a:cubicBezTo>
                  <a:cubicBezTo>
                    <a:pt x="264951" y="92452"/>
                    <a:pt x="267337" y="91856"/>
                    <a:pt x="269128" y="90067"/>
                  </a:cubicBezTo>
                  <a:cubicBezTo>
                    <a:pt x="272708" y="87085"/>
                    <a:pt x="273304" y="81122"/>
                    <a:pt x="269724" y="77544"/>
                  </a:cubicBezTo>
                  <a:lnTo>
                    <a:pt x="205281" y="3000"/>
                  </a:lnTo>
                  <a:cubicBezTo>
                    <a:pt x="202298" y="-578"/>
                    <a:pt x="196331" y="-1174"/>
                    <a:pt x="192751" y="2404"/>
                  </a:cubicBezTo>
                  <a:cubicBezTo>
                    <a:pt x="189171" y="5386"/>
                    <a:pt x="188574" y="11349"/>
                    <a:pt x="192154" y="14927"/>
                  </a:cubicBezTo>
                  <a:lnTo>
                    <a:pt x="218409" y="45341"/>
                  </a:lnTo>
                  <a:lnTo>
                    <a:pt x="196927" y="63828"/>
                  </a:lnTo>
                  <a:lnTo>
                    <a:pt x="156352" y="16716"/>
                  </a:lnTo>
                  <a:cubicBezTo>
                    <a:pt x="153369" y="13138"/>
                    <a:pt x="147402" y="12542"/>
                    <a:pt x="143822" y="16120"/>
                  </a:cubicBezTo>
                  <a:cubicBezTo>
                    <a:pt x="140242" y="19102"/>
                    <a:pt x="139645" y="25065"/>
                    <a:pt x="143225" y="28643"/>
                  </a:cubicBezTo>
                  <a:lnTo>
                    <a:pt x="153369" y="40570"/>
                  </a:lnTo>
                  <a:lnTo>
                    <a:pt x="71025" y="111536"/>
                  </a:lnTo>
                  <a:cubicBezTo>
                    <a:pt x="60285" y="120481"/>
                    <a:pt x="54318" y="133004"/>
                    <a:pt x="53124" y="146720"/>
                  </a:cubicBezTo>
                  <a:cubicBezTo>
                    <a:pt x="52527" y="158647"/>
                    <a:pt x="55511" y="170574"/>
                    <a:pt x="62671" y="180116"/>
                  </a:cubicBezTo>
                  <a:lnTo>
                    <a:pt x="3002" y="231402"/>
                  </a:lnTo>
                  <a:cubicBezTo>
                    <a:pt x="-578" y="234383"/>
                    <a:pt x="-1175" y="240347"/>
                    <a:pt x="2405" y="243925"/>
                  </a:cubicBezTo>
                  <a:cubicBezTo>
                    <a:pt x="3599" y="246907"/>
                    <a:pt x="6582" y="248099"/>
                    <a:pt x="8969" y="248099"/>
                  </a:cubicBezTo>
                  <a:close/>
                  <a:moveTo>
                    <a:pt x="82362" y="125252"/>
                  </a:moveTo>
                  <a:lnTo>
                    <a:pt x="164706" y="54286"/>
                  </a:lnTo>
                  <a:lnTo>
                    <a:pt x="214232" y="110939"/>
                  </a:lnTo>
                  <a:lnTo>
                    <a:pt x="201701" y="121673"/>
                  </a:lnTo>
                  <a:lnTo>
                    <a:pt x="192751" y="111536"/>
                  </a:lnTo>
                  <a:cubicBezTo>
                    <a:pt x="189767" y="107958"/>
                    <a:pt x="183800" y="107361"/>
                    <a:pt x="180220" y="110939"/>
                  </a:cubicBezTo>
                  <a:cubicBezTo>
                    <a:pt x="176640" y="113921"/>
                    <a:pt x="176043" y="119885"/>
                    <a:pt x="179624" y="123463"/>
                  </a:cubicBezTo>
                  <a:lnTo>
                    <a:pt x="188574" y="133600"/>
                  </a:lnTo>
                  <a:lnTo>
                    <a:pt x="173060" y="147316"/>
                  </a:lnTo>
                  <a:lnTo>
                    <a:pt x="164109" y="137179"/>
                  </a:lnTo>
                  <a:cubicBezTo>
                    <a:pt x="161126" y="133600"/>
                    <a:pt x="155159" y="133004"/>
                    <a:pt x="151579" y="136582"/>
                  </a:cubicBezTo>
                  <a:cubicBezTo>
                    <a:pt x="147999" y="139564"/>
                    <a:pt x="147402" y="145527"/>
                    <a:pt x="150982" y="149106"/>
                  </a:cubicBezTo>
                  <a:lnTo>
                    <a:pt x="159932" y="159243"/>
                  </a:lnTo>
                  <a:lnTo>
                    <a:pt x="132485" y="183097"/>
                  </a:lnTo>
                  <a:cubicBezTo>
                    <a:pt x="118164" y="195621"/>
                    <a:pt x="96683" y="193832"/>
                    <a:pt x="84153" y="179519"/>
                  </a:cubicBezTo>
                  <a:lnTo>
                    <a:pt x="79379" y="174152"/>
                  </a:lnTo>
                  <a:cubicBezTo>
                    <a:pt x="73412" y="166996"/>
                    <a:pt x="70428" y="158647"/>
                    <a:pt x="71025" y="149106"/>
                  </a:cubicBezTo>
                  <a:cubicBezTo>
                    <a:pt x="71622" y="139564"/>
                    <a:pt x="75799" y="131215"/>
                    <a:pt x="82362" y="12525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7" name="Google Shape;207;p20"/>
            <p:cNvSpPr/>
            <p:nvPr/>
          </p:nvSpPr>
          <p:spPr>
            <a:xfrm>
              <a:off x="7124380" y="1022628"/>
              <a:ext cx="41972" cy="31880"/>
            </a:xfrm>
            <a:custGeom>
              <a:rect b="b" l="l" r="r" t="t"/>
              <a:pathLst>
                <a:path extrusionOk="0" h="31880" w="41972">
                  <a:moveTo>
                    <a:pt x="14044" y="29925"/>
                  </a:moveTo>
                  <a:lnTo>
                    <a:pt x="14044" y="29925"/>
                  </a:lnTo>
                  <a:cubicBezTo>
                    <a:pt x="24188" y="34099"/>
                    <a:pt x="35525" y="31714"/>
                    <a:pt x="41492" y="21576"/>
                  </a:cubicBezTo>
                  <a:cubicBezTo>
                    <a:pt x="42685" y="19787"/>
                    <a:pt x="41492" y="17402"/>
                    <a:pt x="39702" y="16805"/>
                  </a:cubicBezTo>
                  <a:cubicBezTo>
                    <a:pt x="34331" y="15613"/>
                    <a:pt x="28961" y="13227"/>
                    <a:pt x="23591" y="7860"/>
                  </a:cubicBezTo>
                  <a:cubicBezTo>
                    <a:pt x="16430" y="1300"/>
                    <a:pt x="9867" y="-489"/>
                    <a:pt x="3900" y="108"/>
                  </a:cubicBezTo>
                  <a:cubicBezTo>
                    <a:pt x="2707" y="108"/>
                    <a:pt x="1513" y="704"/>
                    <a:pt x="1513" y="1897"/>
                  </a:cubicBezTo>
                  <a:cubicBezTo>
                    <a:pt x="-3260" y="13227"/>
                    <a:pt x="3900" y="25751"/>
                    <a:pt x="14044" y="29925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08" name="Google Shape;208;p20"/>
          <p:cNvGrpSpPr/>
          <p:nvPr/>
        </p:nvGrpSpPr>
        <p:grpSpPr>
          <a:xfrm>
            <a:off x="5389685" y="1121840"/>
            <a:ext cx="946337" cy="1046842"/>
            <a:chOff x="4872108" y="3645474"/>
            <a:chExt cx="224474" cy="248308"/>
          </a:xfrm>
        </p:grpSpPr>
        <p:sp>
          <p:nvSpPr>
            <p:cNvPr id="209" name="Google Shape;209;p20"/>
            <p:cNvSpPr/>
            <p:nvPr/>
          </p:nvSpPr>
          <p:spPr>
            <a:xfrm>
              <a:off x="4872108" y="3645474"/>
              <a:ext cx="224474" cy="248308"/>
            </a:xfrm>
            <a:custGeom>
              <a:rect b="b" l="l" r="r" t="t"/>
              <a:pathLst>
                <a:path extrusionOk="0" h="248308" w="224474">
                  <a:moveTo>
                    <a:pt x="213092" y="122848"/>
                  </a:moveTo>
                  <a:cubicBezTo>
                    <a:pt x="208915" y="122848"/>
                    <a:pt x="205335" y="125233"/>
                    <a:pt x="202948" y="128811"/>
                  </a:cubicBezTo>
                  <a:lnTo>
                    <a:pt x="193998" y="128811"/>
                  </a:lnTo>
                  <a:cubicBezTo>
                    <a:pt x="192805" y="113306"/>
                    <a:pt x="186838" y="98397"/>
                    <a:pt x="177291" y="87067"/>
                  </a:cubicBezTo>
                  <a:lnTo>
                    <a:pt x="200562" y="63809"/>
                  </a:lnTo>
                  <a:cubicBezTo>
                    <a:pt x="204142" y="65002"/>
                    <a:pt x="208915" y="63809"/>
                    <a:pt x="211899" y="60828"/>
                  </a:cubicBezTo>
                  <a:cubicBezTo>
                    <a:pt x="216672" y="56057"/>
                    <a:pt x="216672" y="48901"/>
                    <a:pt x="211899" y="44130"/>
                  </a:cubicBezTo>
                  <a:cubicBezTo>
                    <a:pt x="207125" y="39359"/>
                    <a:pt x="199965" y="39359"/>
                    <a:pt x="195191" y="44130"/>
                  </a:cubicBezTo>
                  <a:cubicBezTo>
                    <a:pt x="192208" y="47112"/>
                    <a:pt x="191015" y="51286"/>
                    <a:pt x="192208" y="55460"/>
                  </a:cubicBezTo>
                  <a:lnTo>
                    <a:pt x="169533" y="78122"/>
                  </a:lnTo>
                  <a:cubicBezTo>
                    <a:pt x="157003" y="66791"/>
                    <a:pt x="140892" y="59635"/>
                    <a:pt x="123588" y="57846"/>
                  </a:cubicBezTo>
                  <a:lnTo>
                    <a:pt x="123588" y="22065"/>
                  </a:lnTo>
                  <a:cubicBezTo>
                    <a:pt x="127168" y="20276"/>
                    <a:pt x="129555" y="16101"/>
                    <a:pt x="129555" y="11927"/>
                  </a:cubicBezTo>
                  <a:cubicBezTo>
                    <a:pt x="129555" y="5367"/>
                    <a:pt x="124185" y="0"/>
                    <a:pt x="117621" y="0"/>
                  </a:cubicBezTo>
                  <a:cubicBezTo>
                    <a:pt x="111058" y="0"/>
                    <a:pt x="105687" y="5367"/>
                    <a:pt x="105687" y="11927"/>
                  </a:cubicBezTo>
                  <a:cubicBezTo>
                    <a:pt x="105687" y="16101"/>
                    <a:pt x="108074" y="19679"/>
                    <a:pt x="111654" y="22065"/>
                  </a:cubicBezTo>
                  <a:lnTo>
                    <a:pt x="111654" y="57846"/>
                  </a:lnTo>
                  <a:cubicBezTo>
                    <a:pt x="96737" y="59039"/>
                    <a:pt x="83013" y="64405"/>
                    <a:pt x="72272" y="72755"/>
                  </a:cubicBezTo>
                  <a:cubicBezTo>
                    <a:pt x="71676" y="70966"/>
                    <a:pt x="70482" y="69177"/>
                    <a:pt x="68692" y="67387"/>
                  </a:cubicBezTo>
                  <a:cubicBezTo>
                    <a:pt x="63919" y="63213"/>
                    <a:pt x="56162" y="63809"/>
                    <a:pt x="51985" y="69177"/>
                  </a:cubicBezTo>
                  <a:cubicBezTo>
                    <a:pt x="47808" y="73947"/>
                    <a:pt x="48405" y="81700"/>
                    <a:pt x="53775" y="85874"/>
                  </a:cubicBezTo>
                  <a:cubicBezTo>
                    <a:pt x="54968" y="86470"/>
                    <a:pt x="56162" y="87663"/>
                    <a:pt x="57355" y="87663"/>
                  </a:cubicBezTo>
                  <a:cubicBezTo>
                    <a:pt x="50791" y="96012"/>
                    <a:pt x="46018" y="106150"/>
                    <a:pt x="43035" y="116884"/>
                  </a:cubicBezTo>
                  <a:lnTo>
                    <a:pt x="32294" y="116884"/>
                  </a:lnTo>
                  <a:cubicBezTo>
                    <a:pt x="30504" y="113306"/>
                    <a:pt x="26327" y="110921"/>
                    <a:pt x="22150" y="110921"/>
                  </a:cubicBezTo>
                  <a:cubicBezTo>
                    <a:pt x="15587" y="110921"/>
                    <a:pt x="10216" y="116288"/>
                    <a:pt x="10216" y="122848"/>
                  </a:cubicBezTo>
                  <a:cubicBezTo>
                    <a:pt x="10216" y="129408"/>
                    <a:pt x="15587" y="134775"/>
                    <a:pt x="22150" y="134775"/>
                  </a:cubicBezTo>
                  <a:cubicBezTo>
                    <a:pt x="26327" y="134775"/>
                    <a:pt x="29907" y="132389"/>
                    <a:pt x="32294" y="128811"/>
                  </a:cubicBezTo>
                  <a:lnTo>
                    <a:pt x="41244" y="128811"/>
                  </a:lnTo>
                  <a:cubicBezTo>
                    <a:pt x="41244" y="130600"/>
                    <a:pt x="40648" y="132986"/>
                    <a:pt x="40648" y="134775"/>
                  </a:cubicBezTo>
                  <a:cubicBezTo>
                    <a:pt x="40648" y="147298"/>
                    <a:pt x="43631" y="158629"/>
                    <a:pt x="49001" y="169363"/>
                  </a:cubicBezTo>
                  <a:lnTo>
                    <a:pt x="16780" y="189639"/>
                  </a:lnTo>
                  <a:cubicBezTo>
                    <a:pt x="13200" y="187850"/>
                    <a:pt x="9023" y="187850"/>
                    <a:pt x="5443" y="190235"/>
                  </a:cubicBezTo>
                  <a:cubicBezTo>
                    <a:pt x="72" y="193813"/>
                    <a:pt x="-1718" y="200969"/>
                    <a:pt x="1863" y="206337"/>
                  </a:cubicBezTo>
                  <a:cubicBezTo>
                    <a:pt x="5443" y="211703"/>
                    <a:pt x="12603" y="213492"/>
                    <a:pt x="17973" y="209915"/>
                  </a:cubicBezTo>
                  <a:cubicBezTo>
                    <a:pt x="21554" y="207529"/>
                    <a:pt x="23344" y="203951"/>
                    <a:pt x="23344" y="199777"/>
                  </a:cubicBezTo>
                  <a:lnTo>
                    <a:pt x="54968" y="179501"/>
                  </a:lnTo>
                  <a:cubicBezTo>
                    <a:pt x="63919" y="192024"/>
                    <a:pt x="77046" y="202162"/>
                    <a:pt x="91963" y="207529"/>
                  </a:cubicBezTo>
                  <a:lnTo>
                    <a:pt x="87787" y="226016"/>
                  </a:lnTo>
                  <a:cubicBezTo>
                    <a:pt x="84206" y="227209"/>
                    <a:pt x="81223" y="230190"/>
                    <a:pt x="80029" y="234365"/>
                  </a:cubicBezTo>
                  <a:cubicBezTo>
                    <a:pt x="78836" y="240925"/>
                    <a:pt x="82416" y="246888"/>
                    <a:pt x="88980" y="248081"/>
                  </a:cubicBezTo>
                  <a:cubicBezTo>
                    <a:pt x="95543" y="249273"/>
                    <a:pt x="101510" y="245695"/>
                    <a:pt x="102704" y="239136"/>
                  </a:cubicBezTo>
                  <a:cubicBezTo>
                    <a:pt x="103897" y="234961"/>
                    <a:pt x="102107" y="230787"/>
                    <a:pt x="99124" y="228401"/>
                  </a:cubicBezTo>
                  <a:lnTo>
                    <a:pt x="103301" y="210511"/>
                  </a:lnTo>
                  <a:cubicBezTo>
                    <a:pt x="107477" y="211107"/>
                    <a:pt x="112251" y="211703"/>
                    <a:pt x="117025" y="211703"/>
                  </a:cubicBezTo>
                  <a:cubicBezTo>
                    <a:pt x="121798" y="211703"/>
                    <a:pt x="126572" y="211107"/>
                    <a:pt x="131345" y="210511"/>
                  </a:cubicBezTo>
                  <a:cubicBezTo>
                    <a:pt x="130748" y="212896"/>
                    <a:pt x="130748" y="215282"/>
                    <a:pt x="131345" y="217667"/>
                  </a:cubicBezTo>
                  <a:cubicBezTo>
                    <a:pt x="133732" y="223630"/>
                    <a:pt x="140296" y="227209"/>
                    <a:pt x="146262" y="224823"/>
                  </a:cubicBezTo>
                  <a:cubicBezTo>
                    <a:pt x="152229" y="222438"/>
                    <a:pt x="155810" y="215878"/>
                    <a:pt x="153423" y="209915"/>
                  </a:cubicBezTo>
                  <a:cubicBezTo>
                    <a:pt x="152826" y="207529"/>
                    <a:pt x="151036" y="205740"/>
                    <a:pt x="149246" y="204547"/>
                  </a:cubicBezTo>
                  <a:cubicBezTo>
                    <a:pt x="155810" y="201566"/>
                    <a:pt x="161777" y="197988"/>
                    <a:pt x="166550" y="193217"/>
                  </a:cubicBezTo>
                  <a:lnTo>
                    <a:pt x="170130" y="196795"/>
                  </a:lnTo>
                  <a:cubicBezTo>
                    <a:pt x="168937" y="200373"/>
                    <a:pt x="170130" y="205144"/>
                    <a:pt x="173114" y="208126"/>
                  </a:cubicBezTo>
                  <a:cubicBezTo>
                    <a:pt x="177887" y="212896"/>
                    <a:pt x="185048" y="212896"/>
                    <a:pt x="189821" y="208126"/>
                  </a:cubicBezTo>
                  <a:cubicBezTo>
                    <a:pt x="194595" y="203355"/>
                    <a:pt x="194595" y="196199"/>
                    <a:pt x="189821" y="191428"/>
                  </a:cubicBezTo>
                  <a:cubicBezTo>
                    <a:pt x="186838" y="188446"/>
                    <a:pt x="182661" y="187253"/>
                    <a:pt x="178484" y="188446"/>
                  </a:cubicBezTo>
                  <a:lnTo>
                    <a:pt x="174904" y="184868"/>
                  </a:lnTo>
                  <a:cubicBezTo>
                    <a:pt x="185048" y="172941"/>
                    <a:pt x="191611" y="157436"/>
                    <a:pt x="193401" y="140738"/>
                  </a:cubicBezTo>
                  <a:lnTo>
                    <a:pt x="202352" y="140738"/>
                  </a:lnTo>
                  <a:cubicBezTo>
                    <a:pt x="204142" y="144316"/>
                    <a:pt x="208319" y="146702"/>
                    <a:pt x="212496" y="146702"/>
                  </a:cubicBezTo>
                  <a:cubicBezTo>
                    <a:pt x="219059" y="146702"/>
                    <a:pt x="224429" y="141335"/>
                    <a:pt x="224429" y="134775"/>
                  </a:cubicBezTo>
                  <a:cubicBezTo>
                    <a:pt x="225026" y="128215"/>
                    <a:pt x="219656" y="122848"/>
                    <a:pt x="213092" y="122848"/>
                  </a:cubicBezTo>
                  <a:close/>
                  <a:moveTo>
                    <a:pt x="117621" y="193217"/>
                  </a:moveTo>
                  <a:cubicBezTo>
                    <a:pt x="84803" y="193217"/>
                    <a:pt x="58549" y="166977"/>
                    <a:pt x="58549" y="134178"/>
                  </a:cubicBezTo>
                  <a:cubicBezTo>
                    <a:pt x="58549" y="101379"/>
                    <a:pt x="84803" y="75140"/>
                    <a:pt x="117621" y="75140"/>
                  </a:cubicBezTo>
                  <a:cubicBezTo>
                    <a:pt x="150439" y="75140"/>
                    <a:pt x="176694" y="101379"/>
                    <a:pt x="176694" y="134178"/>
                  </a:cubicBezTo>
                  <a:cubicBezTo>
                    <a:pt x="176694" y="166977"/>
                    <a:pt x="150439" y="193217"/>
                    <a:pt x="117621" y="19321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0" name="Google Shape;210;p20"/>
            <p:cNvSpPr/>
            <p:nvPr/>
          </p:nvSpPr>
          <p:spPr>
            <a:xfrm>
              <a:off x="4961685" y="3740889"/>
              <a:ext cx="38188" cy="38166"/>
            </a:xfrm>
            <a:custGeom>
              <a:rect b="b" l="l" r="r" t="t"/>
              <a:pathLst>
                <a:path extrusionOk="0" h="38166" w="38188">
                  <a:moveTo>
                    <a:pt x="19094" y="0"/>
                  </a:moveTo>
                  <a:cubicBezTo>
                    <a:pt x="8354" y="0"/>
                    <a:pt x="0" y="8945"/>
                    <a:pt x="0" y="19083"/>
                  </a:cubicBezTo>
                  <a:cubicBezTo>
                    <a:pt x="0" y="29817"/>
                    <a:pt x="8950" y="38166"/>
                    <a:pt x="19094" y="38166"/>
                  </a:cubicBezTo>
                  <a:cubicBezTo>
                    <a:pt x="29238" y="38166"/>
                    <a:pt x="38188" y="29221"/>
                    <a:pt x="38188" y="19083"/>
                  </a:cubicBezTo>
                  <a:cubicBezTo>
                    <a:pt x="38188" y="8945"/>
                    <a:pt x="29835" y="0"/>
                    <a:pt x="1909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1" name="Google Shape;211;p20"/>
            <p:cNvSpPr/>
            <p:nvPr/>
          </p:nvSpPr>
          <p:spPr>
            <a:xfrm>
              <a:off x="4999276" y="3779652"/>
              <a:ext cx="29834" cy="29817"/>
            </a:xfrm>
            <a:custGeom>
              <a:rect b="b" l="l" r="r" t="t"/>
              <a:pathLst>
                <a:path extrusionOk="0" h="29817" w="29834">
                  <a:moveTo>
                    <a:pt x="29835" y="14909"/>
                  </a:moveTo>
                  <a:cubicBezTo>
                    <a:pt x="29835" y="23143"/>
                    <a:pt x="23156" y="29817"/>
                    <a:pt x="14917" y="29817"/>
                  </a:cubicBezTo>
                  <a:cubicBezTo>
                    <a:pt x="6679" y="29817"/>
                    <a:pt x="0" y="23143"/>
                    <a:pt x="0" y="14909"/>
                  </a:cubicBezTo>
                  <a:cubicBezTo>
                    <a:pt x="0" y="6675"/>
                    <a:pt x="6679" y="0"/>
                    <a:pt x="14917" y="0"/>
                  </a:cubicBezTo>
                  <a:cubicBezTo>
                    <a:pt x="23156" y="0"/>
                    <a:pt x="29835" y="6675"/>
                    <a:pt x="29835" y="14909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2" name="Google Shape;212;p20"/>
            <p:cNvSpPr/>
            <p:nvPr/>
          </p:nvSpPr>
          <p:spPr>
            <a:xfrm>
              <a:off x="4962281" y="3793368"/>
              <a:ext cx="23867" cy="23853"/>
            </a:xfrm>
            <a:custGeom>
              <a:rect b="b" l="l" r="r" t="t"/>
              <a:pathLst>
                <a:path extrusionOk="0" h="23853" w="23867">
                  <a:moveTo>
                    <a:pt x="23868" y="11927"/>
                  </a:moveTo>
                  <a:cubicBezTo>
                    <a:pt x="23868" y="18514"/>
                    <a:pt x="18525" y="23854"/>
                    <a:pt x="11934" y="23854"/>
                  </a:cubicBezTo>
                  <a:cubicBezTo>
                    <a:pt x="5343" y="23854"/>
                    <a:pt x="0" y="18514"/>
                    <a:pt x="0" y="11927"/>
                  </a:cubicBezTo>
                  <a:cubicBezTo>
                    <a:pt x="0" y="5340"/>
                    <a:pt x="5343" y="0"/>
                    <a:pt x="11934" y="0"/>
                  </a:cubicBezTo>
                  <a:cubicBezTo>
                    <a:pt x="18525" y="0"/>
                    <a:pt x="23868" y="5340"/>
                    <a:pt x="23868" y="11927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21"/>
          <p:cNvSpPr txBox="1"/>
          <p:nvPr>
            <p:ph type="title"/>
          </p:nvPr>
        </p:nvSpPr>
        <p:spPr>
          <a:xfrm>
            <a:off x="514800" y="809150"/>
            <a:ext cx="6373800" cy="665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Defining Sepsis</a:t>
            </a:r>
            <a:endParaRPr/>
          </a:p>
        </p:txBody>
      </p:sp>
      <p:sp>
        <p:nvSpPr>
          <p:cNvPr id="218" name="Google Shape;218;p21"/>
          <p:cNvSpPr txBox="1"/>
          <p:nvPr>
            <p:ph idx="1" type="body"/>
          </p:nvPr>
        </p:nvSpPr>
        <p:spPr>
          <a:xfrm>
            <a:off x="514800" y="1582775"/>
            <a:ext cx="6373800" cy="3340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-381000" lvl="0" marL="457200" rtl="0" algn="l">
              <a:spcBef>
                <a:spcPts val="600"/>
              </a:spcBef>
              <a:spcAft>
                <a:spcPts val="0"/>
              </a:spcAft>
              <a:buSzPts val="2400"/>
              <a:buChar char="▸"/>
            </a:pPr>
            <a:r>
              <a:rPr lang="en"/>
              <a:t>This was, and still is argued over today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▸"/>
            </a:pPr>
            <a:r>
              <a:rPr lang="en"/>
              <a:t>A massive conference of physicians met to hash this out and dubbed themselves “Sepsis-3” (Because it was the third time this had been done in history)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▸"/>
            </a:pPr>
            <a:r>
              <a:rPr lang="en"/>
              <a:t>The Sepsis-3 definition, which is widely used for computing purposes, is as follows: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22"/>
          <p:cNvSpPr txBox="1"/>
          <p:nvPr>
            <p:ph idx="1" type="body"/>
          </p:nvPr>
        </p:nvSpPr>
        <p:spPr>
          <a:xfrm>
            <a:off x="1291100" y="2161800"/>
            <a:ext cx="6561600" cy="8199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Life-threatening organ dysfunction caused by a dysregulated host response to infection.</a:t>
            </a:r>
            <a:endParaRPr/>
          </a:p>
        </p:txBody>
      </p:sp>
      <p:sp>
        <p:nvSpPr>
          <p:cNvPr id="224" name="Google Shape;224;p22"/>
          <p:cNvSpPr txBox="1"/>
          <p:nvPr>
            <p:ph idx="12" type="sldNum"/>
          </p:nvPr>
        </p:nvSpPr>
        <p:spPr>
          <a:xfrm>
            <a:off x="4297650" y="46736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23"/>
          <p:cNvSpPr txBox="1"/>
          <p:nvPr>
            <p:ph type="title"/>
          </p:nvPr>
        </p:nvSpPr>
        <p:spPr>
          <a:xfrm>
            <a:off x="514800" y="809150"/>
            <a:ext cx="6373800" cy="665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 Layman’s Terms</a:t>
            </a:r>
            <a:endParaRPr/>
          </a:p>
        </p:txBody>
      </p:sp>
      <p:sp>
        <p:nvSpPr>
          <p:cNvPr id="230" name="Google Shape;230;p23"/>
          <p:cNvSpPr txBox="1"/>
          <p:nvPr>
            <p:ph idx="1" type="body"/>
          </p:nvPr>
        </p:nvSpPr>
        <p:spPr>
          <a:xfrm>
            <a:off x="514800" y="1582775"/>
            <a:ext cx="6373800" cy="3340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-381000" lvl="0" marL="457200" rtl="0" algn="l">
              <a:spcBef>
                <a:spcPts val="600"/>
              </a:spcBef>
              <a:spcAft>
                <a:spcPts val="0"/>
              </a:spcAft>
              <a:buSzPts val="2400"/>
              <a:buChar char="▸"/>
            </a:pPr>
            <a:r>
              <a:rPr lang="en"/>
              <a:t>Sepsis is the body’s </a:t>
            </a:r>
            <a:r>
              <a:rPr b="1" lang="en">
                <a:latin typeface="Encode Sans Semi Condensed"/>
                <a:ea typeface="Encode Sans Semi Condensed"/>
                <a:cs typeface="Encode Sans Semi Condensed"/>
                <a:sym typeface="Encode Sans Semi Condensed"/>
              </a:rPr>
              <a:t>EXTREME</a:t>
            </a:r>
            <a:r>
              <a:rPr lang="en"/>
              <a:t> response to an ordinary infection that is already plaguing the body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▸"/>
            </a:pPr>
            <a:r>
              <a:rPr lang="en"/>
              <a:t>An infection somewhere already in a person’s body triggers a chain reaction throughout the body. 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Pandarus template">
  <a:themeElements>
    <a:clrScheme name="Custom 347">
      <a:dk1>
        <a:srgbClr val="001033"/>
      </a:dk1>
      <a:lt1>
        <a:srgbClr val="FFFFFF"/>
      </a:lt1>
      <a:dk2>
        <a:srgbClr val="5E636F"/>
      </a:dk2>
      <a:lt2>
        <a:srgbClr val="F2F3F5"/>
      </a:lt2>
      <a:accent1>
        <a:srgbClr val="05356E"/>
      </a:accent1>
      <a:accent2>
        <a:srgbClr val="0455A4"/>
      </a:accent2>
      <a:accent3>
        <a:srgbClr val="0679D6"/>
      </a:accent3>
      <a:accent4>
        <a:srgbClr val="098CF2"/>
      </a:accent4>
      <a:accent5>
        <a:srgbClr val="50C0ED"/>
      </a:accent5>
      <a:accent6>
        <a:srgbClr val="7BE4F7"/>
      </a:accent6>
      <a:hlink>
        <a:srgbClr val="FFFFFF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